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73" r:id="rId18"/>
    <p:sldId id="274" r:id="rId19"/>
    <p:sldId id="275" r:id="rId20"/>
    <p:sldId id="276" r:id="rId21"/>
    <p:sldId id="277" r:id="rId22"/>
    <p:sldId id="278" r:id="rId23"/>
    <p:sldId id="279" r:id="rId24"/>
    <p:sldId id="280" r:id="rId25"/>
    <p:sldId id="270" r:id="rId2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536773"/>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536773"/>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254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25400" cap="flat">
              <a:solidFill>
                <a:srgbClr val="CB297B"/>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820"/>
    <p:restoredTop sz="91615"/>
  </p:normalViewPr>
  <p:slideViewPr>
    <p:cSldViewPr snapToGrid="0">
      <p:cViewPr varScale="1">
        <p:scale>
          <a:sx n="33" d="100"/>
          <a:sy n="33" d="100"/>
        </p:scale>
        <p:origin x="104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3T22:36:38.991"/>
    </inkml:context>
    <inkml:brush xml:id="br0">
      <inkml:brushProperty name="width" value="0.05" units="cm"/>
      <inkml:brushProperty name="height" value="0.05" units="cm"/>
      <inkml:brushProperty name="color" value="#E71224"/>
    </inkml:brush>
  </inkml:definitions>
  <inkml:trace contextRef="#ctx0" brushRef="#br0">1 1723 24575,'1'-14'0,"0"1"0,1-1 0,1 0 0,0 1 0,1-1 0,0 1 0,1 0 0,0 0 0,1 1 0,0 0 0,1 0 0,0 0 0,17-19 0,10-8 0,1 1 0,53-42 0,-78 71 0,70-54 0,28-27 0,-75 62 0,1 1 0,2 2 0,66-35 0,-60 36 0,255-159 0,-262 163 0,0 1 0,1 3 0,39-14 0,-42 18 0,0-1 0,-1-1 0,-1-3 0,40-26 0,-46 27 0,0 1 0,1 2 0,1 0 0,1 2 0,36-10 0,8-4 0,121-54 0,-133 56 0,1 3 0,100-20 0,-55 15 0,8 4 0,-73 14 0,81-23 0,-81 17 0,1 3 0,1 1 0,-1 2 0,1 2 0,84 2 0,-85 1 0,0-2 0,51-11 0,-46 6 0,65-3 0,552 10 0,-319 5 0,-313-1 0,1 1 0,53 14 0,-51-9 0,0-2 0,38 2 0,23-9 0,-64-1 0,1 2 0,-1 1 0,0 2 0,63 13 0,-55-6 0,-1-2 0,1-1 0,57 1 0,125-11 0,-79 0 0,-86 4 0,1 3 0,88 17 0,-50-8 0,1-5 0,184-8 0,-108-4 0,921 4 0,-1076-1 0,0-1 0,-1-1 0,1 0 0,-1-2 0,1 0 0,-1-1 0,25-13 0,21-6 0,-40 18 0,1 2 0,0 1 0,0 0 0,0 2 0,39 2 0,-35 0 0,0 0 0,0-2 0,49-11 0,-39 5 0,1 2 0,70-3 0,-28 4 0,94-31 0,-152 32 0,0-1 0,0-1 0,0-2 0,34-15 0,17-6 0,187-51 0,-237 72 8,0 1-1,1 2 1,-1 0 0,45-1-1,104 8-191,-76 1-1035,-61-3-5607</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3T22:36:42.357"/>
    </inkml:context>
    <inkml:brush xml:id="br0">
      <inkml:brushProperty name="width" value="0.05" units="cm"/>
      <inkml:brushProperty name="height" value="0.05" units="cm"/>
    </inkml:brush>
  </inkml:definitions>
  <inkml:trace contextRef="#ctx0" brushRef="#br0">0 1309 24575,'38'0'0,"0"-1"0,0-2 0,0-2 0,-1-1 0,1-2 0,-2-1 0,46-18 0,174-55 0,-58 22 0,-168 51 17,1 1-1,49-5 1,-51 10-192,-1-2-1,1-1 1,39-14 0,6-3 76,0 2 0,1 4 0,137-12 0,167-38-1541,-315 55 1278,107-5 1,-93 11 412,58-14-63,-83 11 143,79-4 1,-52 11 459,152-23 0,83-21-591,-213 33-31,1 5-1,179 9 0,-107 3 12,792-4 148,-921 2-128,-1 3 0,50 10 0,-45-5 0,75 3 0,-73-12 0,26 1 0,153 22 0,-11 3 562,-43-8-151,34 27-411,-169-37 0,-1-3 0,56 2 0,36 5 0,43 9 377,54 11 186,71 12-563,-204-26 0,-22-4 0,1-2 0,83 2 0,-108-12 0,79 17 0,-78-11 0,78 5 0,-30-15 0,-62-1 0,0 2 0,0 1 0,1 3 0,52 10 0,-24-1 0,0-4 0,0-2 0,0-3 0,99-8 0,-40 2 0,-104 1 0,0 0 0,-1-2 0,1-1 0,-1 0 0,1-1 0,39-17 0,-20 3 0,0-1 0,49-35 0,-63 39 0,1 2 0,57-21 0,24-12 0,-72 26 0,0-1 0,-1-2 0,-2-1 0,34-33 0,-18 17 0,-36 31 0,0-1 0,-1-1 0,17-19 0,30-39 0,-30 37 0,-3 0 0,0-2 0,-2 0 0,21-42 0,73-211 0,-97 220-1365,-16 36-5461</inkml:trace>
</inkml:ink>
</file>

<file path=ppt/media/image1.tif>
</file>

<file path=ppt/media/image10.png>
</file>

<file path=ppt/media/image11.png>
</file>

<file path=ppt/media/image12.png>
</file>

<file path=ppt/media/image13.tif>
</file>

<file path=ppt/media/image14.png>
</file>

<file path=ppt/media/image15.tif>
</file>

<file path=ppt/media/image16.png>
</file>

<file path=ppt/media/image17.tif>
</file>

<file path=ppt/media/image18.png>
</file>

<file path=ppt/media/image19.tif>
</file>

<file path=ppt/media/image2.png>
</file>

<file path=ppt/media/image20.png>
</file>

<file path=ppt/media/image21.png>
</file>

<file path=ppt/media/image22.png>
</file>

<file path=ppt/media/image23.tif>
</file>

<file path=ppt/media/image24.png>
</file>

<file path=ppt/media/image25.tif>
</file>

<file path=ppt/media/image26.png>
</file>

<file path=ppt/media/image27.png>
</file>

<file path=ppt/media/image28.tif>
</file>

<file path=ppt/media/image29.png>
</file>

<file path=ppt/media/image3.tif>
</file>

<file path=ppt/media/image30.tif>
</file>

<file path=ppt/media/image31.png>
</file>

<file path=ppt/media/image32.png>
</file>

<file path=ppt/media/image33.tif>
</file>

<file path=ppt/media/image34.png>
</file>

<file path=ppt/media/image35.tif>
</file>

<file path=ppt/media/image36.png>
</file>

<file path=ppt/media/image37.tif>
</file>

<file path=ppt/media/image38.png>
</file>

<file path=ppt/media/image39.jpeg>
</file>

<file path=ppt/media/image4.png>
</file>

<file path=ppt/media/image40.jpeg>
</file>

<file path=ppt/media/image41.jpg>
</file>

<file path=ppt/media/image42.jpg>
</file>

<file path=ppt/media/image43.jpeg>
</file>

<file path=ppt/media/image44.png>
</file>

<file path=ppt/media/image45.png>
</file>

<file path=ppt/media/image46.png>
</file>

<file path=ppt/media/image47.jpeg>
</file>

<file path=ppt/media/image48.png>
</file>

<file path=ppt/media/image49.png>
</file>

<file path=ppt/media/image5.tif>
</file>

<file path=ppt/media/image50.jpeg>
</file>

<file path=ppt/media/image51.jpeg>
</file>

<file path=ppt/media/image52.jpg>
</file>

<file path=ppt/media/image53.png>
</file>

<file path=ppt/media/image54.tif>
</file>

<file path=ppt/media/image6.png>
</file>

<file path=ppt/media/image7.tif>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olo">
    <p:spTree>
      <p:nvGrpSpPr>
        <p:cNvPr id="1" name=""/>
        <p:cNvGrpSpPr/>
        <p:nvPr/>
      </p:nvGrpSpPr>
      <p:grpSpPr>
        <a:xfrm>
          <a:off x="0" y="0"/>
          <a:ext cx="0" cy="0"/>
          <a:chOff x="0" y="0"/>
          <a:chExt cx="0" cy="0"/>
        </a:xfrm>
      </p:grpSpPr>
      <p:sp>
        <p:nvSpPr>
          <p:cNvPr id="11" name="Autore e data"/>
          <p:cNvSpPr txBox="1">
            <a:spLocks noGrp="1"/>
          </p:cNvSpPr>
          <p:nvPr>
            <p:ph type="body" sz="quarter" idx="21" hasCustomPrompt="1"/>
          </p:nvPr>
        </p:nvSpPr>
        <p:spPr>
          <a:xfrm>
            <a:off x="698500" y="8657488"/>
            <a:ext cx="11607801" cy="461060"/>
          </a:xfrm>
          <a:prstGeom prst="rect">
            <a:avLst/>
          </a:prstGeom>
        </p:spPr>
        <p:txBody>
          <a:bodyPr anchor="b"/>
          <a:lstStyle>
            <a:lvl1pPr marL="0" indent="0" defTabSz="563541">
              <a:lnSpc>
                <a:spcPct val="100000"/>
              </a:lnSpc>
              <a:spcBef>
                <a:spcPts val="0"/>
              </a:spcBef>
              <a:buSzTx/>
              <a:buNone/>
              <a:defRPr sz="2304" b="1"/>
            </a:lvl1pPr>
          </a:lstStyle>
          <a:p>
            <a:r>
              <a:t>Autore e data</a:t>
            </a:r>
          </a:p>
        </p:txBody>
      </p:sp>
      <p:sp>
        <p:nvSpPr>
          <p:cNvPr id="12" name="Titolo presentazione"/>
          <p:cNvSpPr txBox="1">
            <a:spLocks noGrp="1"/>
          </p:cNvSpPr>
          <p:nvPr>
            <p:ph type="title" hasCustomPrompt="1"/>
          </p:nvPr>
        </p:nvSpPr>
        <p:spPr>
          <a:xfrm>
            <a:off x="698500" y="1854200"/>
            <a:ext cx="11609057" cy="3302000"/>
          </a:xfrm>
          <a:prstGeom prst="rect">
            <a:avLst/>
          </a:prstGeom>
        </p:spPr>
        <p:txBody>
          <a:bodyPr anchor="b"/>
          <a:lstStyle>
            <a:lvl1pPr>
              <a:defRPr sz="8200" spc="-164"/>
            </a:lvl1pPr>
          </a:lstStyle>
          <a:p>
            <a:r>
              <a:t>Titolo presentazione</a:t>
            </a:r>
          </a:p>
        </p:txBody>
      </p:sp>
      <p:sp>
        <p:nvSpPr>
          <p:cNvPr id="13" name="Corpo livello uno…"/>
          <p:cNvSpPr txBox="1">
            <a:spLocks noGrp="1"/>
          </p:cNvSpPr>
          <p:nvPr>
            <p:ph type="body" sz="quarter" idx="1" hasCustomPrompt="1"/>
          </p:nvPr>
        </p:nvSpPr>
        <p:spPr>
          <a:xfrm>
            <a:off x="698500" y="5105400"/>
            <a:ext cx="11607800" cy="1456399"/>
          </a:xfrm>
          <a:prstGeom prst="rect">
            <a:avLst/>
          </a:prstGeom>
        </p:spPr>
        <p:txBody>
          <a:bodyPr/>
          <a:lstStyle>
            <a:lvl1pPr marL="0" indent="0" defTabSz="587022">
              <a:lnSpc>
                <a:spcPct val="100000"/>
              </a:lnSpc>
              <a:spcBef>
                <a:spcPts val="0"/>
              </a:spcBef>
              <a:buSzTx/>
              <a:buNone/>
              <a:defRPr sz="3800" b="1"/>
            </a:lvl1pPr>
            <a:lvl2pPr marL="0" indent="457200" defTabSz="587022">
              <a:lnSpc>
                <a:spcPct val="100000"/>
              </a:lnSpc>
              <a:spcBef>
                <a:spcPts val="0"/>
              </a:spcBef>
              <a:buSzTx/>
              <a:buNone/>
              <a:defRPr sz="3800" b="1"/>
            </a:lvl2pPr>
            <a:lvl3pPr marL="0" indent="914400" defTabSz="587022">
              <a:lnSpc>
                <a:spcPct val="100000"/>
              </a:lnSpc>
              <a:spcBef>
                <a:spcPts val="0"/>
              </a:spcBef>
              <a:buSzTx/>
              <a:buNone/>
              <a:defRPr sz="3800" b="1"/>
            </a:lvl3pPr>
            <a:lvl4pPr marL="0" indent="1371600" defTabSz="587022">
              <a:lnSpc>
                <a:spcPct val="100000"/>
              </a:lnSpc>
              <a:spcBef>
                <a:spcPts val="0"/>
              </a:spcBef>
              <a:buSzTx/>
              <a:buNone/>
              <a:defRPr sz="3800" b="1"/>
            </a:lvl4pPr>
            <a:lvl5pPr marL="0" indent="1828800" defTabSz="587022">
              <a:lnSpc>
                <a:spcPct val="100000"/>
              </a:lnSpc>
              <a:spcBef>
                <a:spcPts val="0"/>
              </a:spcBef>
              <a:buSzTx/>
              <a:buNone/>
              <a:defRPr sz="3800" b="1"/>
            </a:lvl5pPr>
          </a:lstStyle>
          <a:p>
            <a:r>
              <a:t>Sottotitolo presentazione</a:t>
            </a:r>
          </a:p>
          <a:p>
            <a:pPr lvl="1"/>
            <a:endParaRPr/>
          </a:p>
          <a:p>
            <a:pPr lvl="2"/>
            <a:endParaRPr/>
          </a:p>
          <a:p>
            <a:pPr lvl="3"/>
            <a:endParaRPr/>
          </a:p>
          <a:p>
            <a:pPr lvl="4"/>
            <a:endParaRPr/>
          </a:p>
        </p:txBody>
      </p:sp>
      <p:sp>
        <p:nvSpPr>
          <p:cNvPr id="14" name="Numero diapositiva"/>
          <p:cNvSpPr txBox="1">
            <a:spLocks noGrp="1"/>
          </p:cNvSpPr>
          <p:nvPr>
            <p:ph type="sldNum" sz="quarter" idx="2"/>
          </p:nvPr>
        </p:nvSpPr>
        <p:spPr>
          <a:xfrm>
            <a:off x="6353454" y="9220199"/>
            <a:ext cx="297892" cy="287479"/>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Dichiarazione">
    <p:spTree>
      <p:nvGrpSpPr>
        <p:cNvPr id="1" name=""/>
        <p:cNvGrpSpPr/>
        <p:nvPr/>
      </p:nvGrpSpPr>
      <p:grpSpPr>
        <a:xfrm>
          <a:off x="0" y="0"/>
          <a:ext cx="0" cy="0"/>
          <a:chOff x="0" y="0"/>
          <a:chExt cx="0" cy="0"/>
        </a:xfrm>
      </p:grpSpPr>
      <p:sp>
        <p:nvSpPr>
          <p:cNvPr id="98" name="Corpo livello uno…"/>
          <p:cNvSpPr txBox="1">
            <a:spLocks noGrp="1"/>
          </p:cNvSpPr>
          <p:nvPr>
            <p:ph type="body" sz="half" idx="1" hasCustomPrompt="1"/>
          </p:nvPr>
        </p:nvSpPr>
        <p:spPr>
          <a:xfrm>
            <a:off x="698500" y="3568700"/>
            <a:ext cx="11607800" cy="2617788"/>
          </a:xfrm>
          <a:prstGeom prst="rect">
            <a:avLst/>
          </a:prstGeom>
        </p:spPr>
        <p:txBody>
          <a:bodyPr anchor="ctr"/>
          <a:lstStyle>
            <a:lvl1pPr marL="0" indent="0" algn="ctr">
              <a:lnSpc>
                <a:spcPct val="80000"/>
              </a:lnSpc>
              <a:spcBef>
                <a:spcPts val="0"/>
              </a:spcBef>
              <a:buSzTx/>
              <a:buNone/>
              <a:defRPr sz="8200" spc="-164">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8200" spc="-164">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8200" spc="-164">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8200" spc="-164">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8200" spc="-164">
                <a:latin typeface="Helvetica Neue Medium"/>
                <a:ea typeface="Helvetica Neue Medium"/>
                <a:cs typeface="Helvetica Neue Medium"/>
                <a:sym typeface="Helvetica Neue Medium"/>
              </a:defRPr>
            </a:lvl5pPr>
          </a:lstStyle>
          <a:p>
            <a:r>
              <a:t>Dichiarazione</a:t>
            </a:r>
          </a:p>
          <a:p>
            <a:pPr lvl="1"/>
            <a:endParaRPr/>
          </a:p>
          <a:p>
            <a:pPr lvl="2"/>
            <a:endParaRPr/>
          </a:p>
          <a:p>
            <a:pPr lvl="3"/>
            <a:endParaRPr/>
          </a:p>
          <a:p>
            <a:pPr lvl="4"/>
            <a:endParaRPr/>
          </a:p>
        </p:txBody>
      </p:sp>
      <p:sp>
        <p:nvSpPr>
          <p:cNvPr id="99"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Informazione importante">
    <p:spTree>
      <p:nvGrpSpPr>
        <p:cNvPr id="1" name=""/>
        <p:cNvGrpSpPr/>
        <p:nvPr/>
      </p:nvGrpSpPr>
      <p:grpSpPr>
        <a:xfrm>
          <a:off x="0" y="0"/>
          <a:ext cx="0" cy="0"/>
          <a:chOff x="0" y="0"/>
          <a:chExt cx="0" cy="0"/>
        </a:xfrm>
      </p:grpSpPr>
      <p:sp>
        <p:nvSpPr>
          <p:cNvPr id="106" name="Dettagli informazione"/>
          <p:cNvSpPr txBox="1">
            <a:spLocks noGrp="1"/>
          </p:cNvSpPr>
          <p:nvPr>
            <p:ph type="body" sz="quarter" idx="21" hasCustomPrompt="1"/>
          </p:nvPr>
        </p:nvSpPr>
        <p:spPr>
          <a:xfrm>
            <a:off x="698500" y="6209979"/>
            <a:ext cx="11607800" cy="671803"/>
          </a:xfrm>
          <a:prstGeom prst="rect">
            <a:avLst/>
          </a:prstGeom>
        </p:spPr>
        <p:txBody>
          <a:bodyPr/>
          <a:lstStyle>
            <a:lvl1pPr marL="0" indent="0" algn="ctr">
              <a:lnSpc>
                <a:spcPct val="100000"/>
              </a:lnSpc>
              <a:spcBef>
                <a:spcPts val="0"/>
              </a:spcBef>
              <a:buSzTx/>
              <a:buNone/>
              <a:defRPr sz="3800" b="1"/>
            </a:lvl1pPr>
          </a:lstStyle>
          <a:p>
            <a:r>
              <a:t>Dettagli informazione</a:t>
            </a:r>
          </a:p>
        </p:txBody>
      </p:sp>
      <p:sp>
        <p:nvSpPr>
          <p:cNvPr id="107" name="Corpo livello uno…"/>
          <p:cNvSpPr txBox="1">
            <a:spLocks noGrp="1"/>
          </p:cNvSpPr>
          <p:nvPr>
            <p:ph type="body" idx="1" hasCustomPrompt="1"/>
          </p:nvPr>
        </p:nvSpPr>
        <p:spPr>
          <a:xfrm>
            <a:off x="698500" y="999066"/>
            <a:ext cx="11607800" cy="5210914"/>
          </a:xfrm>
          <a:prstGeom prst="rect">
            <a:avLst/>
          </a:prstGeom>
        </p:spPr>
        <p:txBody>
          <a:bodyPr anchor="b"/>
          <a:lstStyle>
            <a:lvl1pPr marL="0" indent="0" algn="ctr">
              <a:lnSpc>
                <a:spcPct val="80000"/>
              </a:lnSpc>
              <a:spcBef>
                <a:spcPts val="0"/>
              </a:spcBef>
              <a:buSzTx/>
              <a:buNone/>
              <a:defRPr sz="17600" b="1" spc="-176"/>
            </a:lvl1pPr>
            <a:lvl2pPr marL="0" indent="457200" algn="ctr">
              <a:lnSpc>
                <a:spcPct val="80000"/>
              </a:lnSpc>
              <a:spcBef>
                <a:spcPts val="0"/>
              </a:spcBef>
              <a:buSzTx/>
              <a:buNone/>
              <a:defRPr sz="17600" b="1" spc="-176"/>
            </a:lvl2pPr>
            <a:lvl3pPr marL="0" indent="914400" algn="ctr">
              <a:lnSpc>
                <a:spcPct val="80000"/>
              </a:lnSpc>
              <a:spcBef>
                <a:spcPts val="0"/>
              </a:spcBef>
              <a:buSzTx/>
              <a:buNone/>
              <a:defRPr sz="17600" b="1" spc="-176"/>
            </a:lvl3pPr>
            <a:lvl4pPr marL="0" indent="1371600" algn="ctr">
              <a:lnSpc>
                <a:spcPct val="80000"/>
              </a:lnSpc>
              <a:spcBef>
                <a:spcPts val="0"/>
              </a:spcBef>
              <a:buSzTx/>
              <a:buNone/>
              <a:defRPr sz="17600" b="1" spc="-176"/>
            </a:lvl4pPr>
            <a:lvl5pPr marL="0" indent="1828800" algn="ctr">
              <a:lnSpc>
                <a:spcPct val="80000"/>
              </a:lnSpc>
              <a:spcBef>
                <a:spcPts val="0"/>
              </a:spcBef>
              <a:buSzTx/>
              <a:buNone/>
              <a:defRPr sz="17600" b="1" spc="-176"/>
            </a:lvl5pPr>
          </a:lstStyle>
          <a:p>
            <a:r>
              <a:t>100%</a:t>
            </a:r>
          </a:p>
          <a:p>
            <a:pPr lvl="1"/>
            <a:endParaRPr/>
          </a:p>
          <a:p>
            <a:pPr lvl="2"/>
            <a:endParaRPr/>
          </a:p>
          <a:p>
            <a:pPr lvl="3"/>
            <a:endParaRPr/>
          </a:p>
          <a:p>
            <a:pPr lvl="4"/>
            <a:endParaRPr/>
          </a:p>
        </p:txBody>
      </p:sp>
      <p:sp>
        <p:nvSpPr>
          <p:cNvPr id="108"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itazione">
    <p:spTree>
      <p:nvGrpSpPr>
        <p:cNvPr id="1" name=""/>
        <p:cNvGrpSpPr/>
        <p:nvPr/>
      </p:nvGrpSpPr>
      <p:grpSpPr>
        <a:xfrm>
          <a:off x="0" y="0"/>
          <a:ext cx="0" cy="0"/>
          <a:chOff x="0" y="0"/>
          <a:chExt cx="0" cy="0"/>
        </a:xfrm>
      </p:grpSpPr>
      <p:sp>
        <p:nvSpPr>
          <p:cNvPr id="115" name="Corpo livello uno…"/>
          <p:cNvSpPr txBox="1">
            <a:spLocks noGrp="1"/>
          </p:cNvSpPr>
          <p:nvPr>
            <p:ph type="body" sz="half" idx="1" hasCustomPrompt="1"/>
          </p:nvPr>
        </p:nvSpPr>
        <p:spPr>
          <a:xfrm>
            <a:off x="736600" y="3721100"/>
            <a:ext cx="11531600" cy="2324100"/>
          </a:xfrm>
          <a:prstGeom prst="rect">
            <a:avLst/>
          </a:prstGeom>
        </p:spPr>
        <p:txBody>
          <a:bodyPr anchor="ctr"/>
          <a:lstStyle>
            <a:lvl1pPr marL="457200" indent="-342900">
              <a:spcBef>
                <a:spcPts val="0"/>
              </a:spcBef>
              <a:buSzTx/>
              <a:buNone/>
              <a:defRPr sz="6000" spc="-119">
                <a:latin typeface="Helvetica Neue Medium"/>
                <a:ea typeface="Helvetica Neue Medium"/>
                <a:cs typeface="Helvetica Neue Medium"/>
                <a:sym typeface="Helvetica Neue Medium"/>
              </a:defRPr>
            </a:lvl1pPr>
            <a:lvl2pPr marL="457200" indent="114300">
              <a:spcBef>
                <a:spcPts val="0"/>
              </a:spcBef>
              <a:buSzTx/>
              <a:buNone/>
              <a:defRPr sz="6000" spc="-119">
                <a:latin typeface="Helvetica Neue Medium"/>
                <a:ea typeface="Helvetica Neue Medium"/>
                <a:cs typeface="Helvetica Neue Medium"/>
                <a:sym typeface="Helvetica Neue Medium"/>
              </a:defRPr>
            </a:lvl2pPr>
            <a:lvl3pPr marL="457200" indent="571500">
              <a:spcBef>
                <a:spcPts val="0"/>
              </a:spcBef>
              <a:buSzTx/>
              <a:buNone/>
              <a:defRPr sz="6000" spc="-119">
                <a:latin typeface="Helvetica Neue Medium"/>
                <a:ea typeface="Helvetica Neue Medium"/>
                <a:cs typeface="Helvetica Neue Medium"/>
                <a:sym typeface="Helvetica Neue Medium"/>
              </a:defRPr>
            </a:lvl3pPr>
            <a:lvl4pPr marL="457200" indent="1028700">
              <a:spcBef>
                <a:spcPts val="0"/>
              </a:spcBef>
              <a:buSzTx/>
              <a:buNone/>
              <a:defRPr sz="6000" spc="-119">
                <a:latin typeface="Helvetica Neue Medium"/>
                <a:ea typeface="Helvetica Neue Medium"/>
                <a:cs typeface="Helvetica Neue Medium"/>
                <a:sym typeface="Helvetica Neue Medium"/>
              </a:defRPr>
            </a:lvl4pPr>
            <a:lvl5pPr marL="457200" indent="1485900">
              <a:spcBef>
                <a:spcPts val="0"/>
              </a:spcBef>
              <a:buSzTx/>
              <a:buNone/>
              <a:defRPr sz="6000" spc="-119">
                <a:latin typeface="Helvetica Neue Medium"/>
                <a:ea typeface="Helvetica Neue Medium"/>
                <a:cs typeface="Helvetica Neue Medium"/>
                <a:sym typeface="Helvetica Neue Medium"/>
              </a:defRPr>
            </a:lvl5pPr>
          </a:lstStyle>
          <a:p>
            <a:r>
              <a:t>“Citazione degna di nota”</a:t>
            </a:r>
          </a:p>
          <a:p>
            <a:pPr lvl="1"/>
            <a:endParaRPr/>
          </a:p>
          <a:p>
            <a:pPr lvl="2"/>
            <a:endParaRPr/>
          </a:p>
          <a:p>
            <a:pPr lvl="3"/>
            <a:endParaRPr/>
          </a:p>
          <a:p>
            <a:pPr lvl="4"/>
            <a:endParaRPr/>
          </a:p>
        </p:txBody>
      </p:sp>
      <p:sp>
        <p:nvSpPr>
          <p:cNvPr id="116" name="Attribuzione"/>
          <p:cNvSpPr txBox="1">
            <a:spLocks noGrp="1"/>
          </p:cNvSpPr>
          <p:nvPr>
            <p:ph type="body" sz="quarter" idx="21" hasCustomPrompt="1"/>
          </p:nvPr>
        </p:nvSpPr>
        <p:spPr>
          <a:xfrm>
            <a:off x="1219200" y="6426200"/>
            <a:ext cx="11049000" cy="461059"/>
          </a:xfrm>
          <a:prstGeom prst="rect">
            <a:avLst/>
          </a:prstGeom>
        </p:spPr>
        <p:txBody>
          <a:bodyPr/>
          <a:lstStyle>
            <a:lvl1pPr marL="0" indent="0" defTabSz="563541">
              <a:lnSpc>
                <a:spcPct val="100000"/>
              </a:lnSpc>
              <a:spcBef>
                <a:spcPts val="0"/>
              </a:spcBef>
              <a:buSzTx/>
              <a:buNone/>
              <a:defRPr sz="2304" b="1"/>
            </a:lvl1pPr>
          </a:lstStyle>
          <a:p>
            <a:r>
              <a:t>Attribuzione</a:t>
            </a:r>
          </a:p>
        </p:txBody>
      </p:sp>
      <p:sp>
        <p:nvSpPr>
          <p:cNvPr id="117"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Foto - 3 per pagina">
    <p:spTree>
      <p:nvGrpSpPr>
        <p:cNvPr id="1" name=""/>
        <p:cNvGrpSpPr/>
        <p:nvPr/>
      </p:nvGrpSpPr>
      <p:grpSpPr>
        <a:xfrm>
          <a:off x="0" y="0"/>
          <a:ext cx="0" cy="0"/>
          <a:chOff x="0" y="0"/>
          <a:chExt cx="0" cy="0"/>
        </a:xfrm>
      </p:grpSpPr>
      <p:sp>
        <p:nvSpPr>
          <p:cNvPr id="124" name="Pappardelle con burro al prezzemolo, nocciole tostate e scaglie di parmigiano"/>
          <p:cNvSpPr>
            <a:spLocks noGrp="1"/>
          </p:cNvSpPr>
          <p:nvPr>
            <p:ph type="pic" idx="21"/>
          </p:nvPr>
        </p:nvSpPr>
        <p:spPr>
          <a:xfrm>
            <a:off x="-2082800" y="687558"/>
            <a:ext cx="11165190" cy="8373892"/>
          </a:xfrm>
          <a:prstGeom prst="rect">
            <a:avLst/>
          </a:prstGeom>
        </p:spPr>
        <p:txBody>
          <a:bodyPr lIns="91439" tIns="45719" rIns="91439" bIns="45719">
            <a:noAutofit/>
          </a:bodyPr>
          <a:lstStyle/>
          <a:p>
            <a:endParaRPr/>
          </a:p>
        </p:txBody>
      </p:sp>
      <p:sp>
        <p:nvSpPr>
          <p:cNvPr id="125" name="Ciotola di insalata con riso saltato, uova sode e bacchette"/>
          <p:cNvSpPr>
            <a:spLocks noGrp="1"/>
          </p:cNvSpPr>
          <p:nvPr>
            <p:ph type="pic" sz="half" idx="22"/>
          </p:nvPr>
        </p:nvSpPr>
        <p:spPr>
          <a:xfrm>
            <a:off x="6597650" y="292100"/>
            <a:ext cx="5740400" cy="4592321"/>
          </a:xfrm>
          <a:prstGeom prst="rect">
            <a:avLst/>
          </a:prstGeom>
        </p:spPr>
        <p:txBody>
          <a:bodyPr lIns="91439" tIns="45719" rIns="91439" bIns="45719">
            <a:noAutofit/>
          </a:bodyPr>
          <a:lstStyle/>
          <a:p>
            <a:endParaRPr/>
          </a:p>
        </p:txBody>
      </p:sp>
      <p:sp>
        <p:nvSpPr>
          <p:cNvPr id="126" name="Ciotola con frittelle al salmone, insalata e hummus"/>
          <p:cNvSpPr>
            <a:spLocks noGrp="1"/>
          </p:cNvSpPr>
          <p:nvPr>
            <p:ph type="pic" idx="23"/>
          </p:nvPr>
        </p:nvSpPr>
        <p:spPr>
          <a:xfrm>
            <a:off x="4984750" y="2749413"/>
            <a:ext cx="7937500" cy="9238277"/>
          </a:xfrm>
          <a:prstGeom prst="rect">
            <a:avLst/>
          </a:prstGeom>
        </p:spPr>
        <p:txBody>
          <a:bodyPr lIns="91439" tIns="45719" rIns="91439" bIns="45719">
            <a:noAutofit/>
          </a:bodyPr>
          <a:lstStyle/>
          <a:p>
            <a:endParaRPr/>
          </a:p>
        </p:txBody>
      </p:sp>
      <p:sp>
        <p:nvSpPr>
          <p:cNvPr id="127"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34" name="Ciotola di insalata con riso saltato, uova sode e bacchette"/>
          <p:cNvSpPr>
            <a:spLocks noGrp="1"/>
          </p:cNvSpPr>
          <p:nvPr>
            <p:ph type="pic" idx="21"/>
          </p:nvPr>
        </p:nvSpPr>
        <p:spPr>
          <a:xfrm>
            <a:off x="-1016000" y="-1054100"/>
            <a:ext cx="14427200" cy="11541760"/>
          </a:xfrm>
          <a:prstGeom prst="rect">
            <a:avLst/>
          </a:prstGeom>
        </p:spPr>
        <p:txBody>
          <a:bodyPr lIns="91439" tIns="45719" rIns="91439" bIns="45719">
            <a:noAutofit/>
          </a:bodyPr>
          <a:lstStyle/>
          <a:p>
            <a:endParaRPr/>
          </a:p>
        </p:txBody>
      </p:sp>
      <p:sp>
        <p:nvSpPr>
          <p:cNvPr id="135" name="Numero diapositiva"/>
          <p:cNvSpPr txBox="1">
            <a:spLocks noGrp="1"/>
          </p:cNvSpPr>
          <p:nvPr>
            <p:ph type="sldNum" sz="quarter" idx="2"/>
          </p:nvPr>
        </p:nvSpPr>
        <p:spPr>
          <a:xfrm>
            <a:off x="6353454" y="9220199"/>
            <a:ext cx="297892" cy="287479"/>
          </a:xfrm>
          <a:prstGeom prst="rect">
            <a:avLst/>
          </a:prstGeom>
        </p:spPr>
        <p:txBody>
          <a:bodyPr/>
          <a:lstStyle>
            <a:lvl1pPr>
              <a:defRPr>
                <a:solidFill>
                  <a:srgbClr val="FFFFFF"/>
                </a:solidFill>
              </a:defRPr>
            </a:lvl1pPr>
          </a:lstStyle>
          <a:p>
            <a:fld id="{86CB4B4D-7CA3-9044-876B-883B54F8677D}" type="slidenum">
              <a:t>‹N›</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Vuota">
    <p:spTree>
      <p:nvGrpSpPr>
        <p:cNvPr id="1" name=""/>
        <p:cNvGrpSpPr/>
        <p:nvPr/>
      </p:nvGrpSpPr>
      <p:grpSpPr>
        <a:xfrm>
          <a:off x="0" y="0"/>
          <a:ext cx="0" cy="0"/>
          <a:chOff x="0" y="0"/>
          <a:chExt cx="0" cy="0"/>
        </a:xfrm>
      </p:grpSpPr>
      <p:sp>
        <p:nvSpPr>
          <p:cNvPr id="142"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olo e foto">
    <p:spTree>
      <p:nvGrpSpPr>
        <p:cNvPr id="1" name=""/>
        <p:cNvGrpSpPr/>
        <p:nvPr/>
      </p:nvGrpSpPr>
      <p:grpSpPr>
        <a:xfrm>
          <a:off x="0" y="0"/>
          <a:ext cx="0" cy="0"/>
          <a:chOff x="0" y="0"/>
          <a:chExt cx="0" cy="0"/>
        </a:xfrm>
      </p:grpSpPr>
      <p:sp>
        <p:nvSpPr>
          <p:cNvPr id="21" name="Avocado e lime"/>
          <p:cNvSpPr>
            <a:spLocks noGrp="1"/>
          </p:cNvSpPr>
          <p:nvPr>
            <p:ph type="pic" idx="21"/>
          </p:nvPr>
        </p:nvSpPr>
        <p:spPr>
          <a:xfrm>
            <a:off x="-376767" y="-915894"/>
            <a:ext cx="17835652" cy="10682195"/>
          </a:xfrm>
          <a:prstGeom prst="rect">
            <a:avLst/>
          </a:prstGeom>
        </p:spPr>
        <p:txBody>
          <a:bodyPr lIns="91439" tIns="45719" rIns="91439" bIns="45719">
            <a:noAutofit/>
          </a:bodyPr>
          <a:lstStyle/>
          <a:p>
            <a:endParaRPr/>
          </a:p>
        </p:txBody>
      </p:sp>
      <p:sp>
        <p:nvSpPr>
          <p:cNvPr id="22" name="Titolo presentazione"/>
          <p:cNvSpPr txBox="1">
            <a:spLocks noGrp="1"/>
          </p:cNvSpPr>
          <p:nvPr>
            <p:ph type="title" hasCustomPrompt="1"/>
          </p:nvPr>
        </p:nvSpPr>
        <p:spPr>
          <a:xfrm>
            <a:off x="698500" y="5181600"/>
            <a:ext cx="11607800" cy="3302000"/>
          </a:xfrm>
          <a:prstGeom prst="rect">
            <a:avLst/>
          </a:prstGeom>
        </p:spPr>
        <p:txBody>
          <a:bodyPr anchor="b"/>
          <a:lstStyle>
            <a:lvl1pPr>
              <a:defRPr sz="8200" spc="-164"/>
            </a:lvl1pPr>
          </a:lstStyle>
          <a:p>
            <a:r>
              <a:t>Titolo presentazione</a:t>
            </a:r>
          </a:p>
        </p:txBody>
      </p:sp>
      <p:sp>
        <p:nvSpPr>
          <p:cNvPr id="23" name="Corpo livello uno…"/>
          <p:cNvSpPr txBox="1">
            <a:spLocks noGrp="1"/>
          </p:cNvSpPr>
          <p:nvPr>
            <p:ph type="body" sz="quarter" idx="1" hasCustomPrompt="1"/>
          </p:nvPr>
        </p:nvSpPr>
        <p:spPr>
          <a:xfrm>
            <a:off x="698500" y="8432800"/>
            <a:ext cx="11607800" cy="689769"/>
          </a:xfrm>
          <a:prstGeom prst="rect">
            <a:avLst/>
          </a:prstGeom>
        </p:spPr>
        <p:txBody>
          <a:bodyPr/>
          <a:lstStyle>
            <a:lvl1pPr marL="0" indent="0" defTabSz="587022">
              <a:lnSpc>
                <a:spcPct val="100000"/>
              </a:lnSpc>
              <a:spcBef>
                <a:spcPts val="0"/>
              </a:spcBef>
              <a:buSzTx/>
              <a:buNone/>
              <a:defRPr sz="3800" b="1"/>
            </a:lvl1pPr>
            <a:lvl2pPr marL="0" indent="457200" defTabSz="587022">
              <a:lnSpc>
                <a:spcPct val="100000"/>
              </a:lnSpc>
              <a:spcBef>
                <a:spcPts val="0"/>
              </a:spcBef>
              <a:buSzTx/>
              <a:buNone/>
              <a:defRPr sz="3800" b="1"/>
            </a:lvl2pPr>
            <a:lvl3pPr marL="0" indent="914400" defTabSz="587022">
              <a:lnSpc>
                <a:spcPct val="100000"/>
              </a:lnSpc>
              <a:spcBef>
                <a:spcPts val="0"/>
              </a:spcBef>
              <a:buSzTx/>
              <a:buNone/>
              <a:defRPr sz="3800" b="1"/>
            </a:lvl3pPr>
            <a:lvl4pPr marL="0" indent="1371600" defTabSz="587022">
              <a:lnSpc>
                <a:spcPct val="100000"/>
              </a:lnSpc>
              <a:spcBef>
                <a:spcPts val="0"/>
              </a:spcBef>
              <a:buSzTx/>
              <a:buNone/>
              <a:defRPr sz="3800" b="1"/>
            </a:lvl4pPr>
            <a:lvl5pPr marL="0" indent="1828800" defTabSz="587022">
              <a:lnSpc>
                <a:spcPct val="100000"/>
              </a:lnSpc>
              <a:spcBef>
                <a:spcPts val="0"/>
              </a:spcBef>
              <a:buSzTx/>
              <a:buNone/>
              <a:defRPr sz="3800" b="1"/>
            </a:lvl5pPr>
          </a:lstStyle>
          <a:p>
            <a:r>
              <a:t>Sottotitolo presentazione</a:t>
            </a:r>
          </a:p>
          <a:p>
            <a:pPr lvl="1"/>
            <a:endParaRPr/>
          </a:p>
          <a:p>
            <a:pPr lvl="2"/>
            <a:endParaRPr/>
          </a:p>
          <a:p>
            <a:pPr lvl="3"/>
            <a:endParaRPr/>
          </a:p>
          <a:p>
            <a:pPr lvl="4"/>
            <a:endParaRPr/>
          </a:p>
        </p:txBody>
      </p:sp>
      <p:sp>
        <p:nvSpPr>
          <p:cNvPr id="24" name="Autore e data"/>
          <p:cNvSpPr txBox="1">
            <a:spLocks noGrp="1"/>
          </p:cNvSpPr>
          <p:nvPr>
            <p:ph type="body" sz="quarter" idx="22" hasCustomPrompt="1"/>
          </p:nvPr>
        </p:nvSpPr>
        <p:spPr>
          <a:xfrm>
            <a:off x="698500" y="571500"/>
            <a:ext cx="11607801" cy="461059"/>
          </a:xfrm>
          <a:prstGeom prst="rect">
            <a:avLst/>
          </a:prstGeom>
        </p:spPr>
        <p:txBody>
          <a:bodyPr/>
          <a:lstStyle>
            <a:lvl1pPr marL="0" indent="0" defTabSz="563541">
              <a:lnSpc>
                <a:spcPct val="100000"/>
              </a:lnSpc>
              <a:spcBef>
                <a:spcPts val="0"/>
              </a:spcBef>
              <a:buSzTx/>
              <a:buNone/>
              <a:defRPr sz="2304" b="1"/>
            </a:lvl1pPr>
          </a:lstStyle>
          <a:p>
            <a:r>
              <a:t>Autore e data</a:t>
            </a:r>
          </a:p>
        </p:txBody>
      </p:sp>
      <p:sp>
        <p:nvSpPr>
          <p:cNvPr id="25" name="Numero diapositiva"/>
          <p:cNvSpPr txBox="1">
            <a:spLocks noGrp="1"/>
          </p:cNvSpPr>
          <p:nvPr>
            <p:ph type="sldNum" sz="quarter" idx="2"/>
          </p:nvPr>
        </p:nvSpPr>
        <p:spPr>
          <a:xfrm>
            <a:off x="6349999" y="9220199"/>
            <a:ext cx="297893" cy="287479"/>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olo e foto 2">
    <p:spTree>
      <p:nvGrpSpPr>
        <p:cNvPr id="1" name=""/>
        <p:cNvGrpSpPr/>
        <p:nvPr/>
      </p:nvGrpSpPr>
      <p:grpSpPr>
        <a:xfrm>
          <a:off x="0" y="0"/>
          <a:ext cx="0" cy="0"/>
          <a:chOff x="0" y="0"/>
          <a:chExt cx="0" cy="0"/>
        </a:xfrm>
      </p:grpSpPr>
      <p:sp>
        <p:nvSpPr>
          <p:cNvPr id="32" name="Ciotola con frittelle al salmone, insalata e hummus "/>
          <p:cNvSpPr>
            <a:spLocks noGrp="1"/>
          </p:cNvSpPr>
          <p:nvPr>
            <p:ph type="pic" idx="21"/>
          </p:nvPr>
        </p:nvSpPr>
        <p:spPr>
          <a:xfrm>
            <a:off x="5319129" y="495299"/>
            <a:ext cx="7543801" cy="8780059"/>
          </a:xfrm>
          <a:prstGeom prst="rect">
            <a:avLst/>
          </a:prstGeom>
        </p:spPr>
        <p:txBody>
          <a:bodyPr lIns="91439" tIns="45719" rIns="91439" bIns="45719">
            <a:noAutofit/>
          </a:bodyPr>
          <a:lstStyle/>
          <a:p>
            <a:endParaRPr/>
          </a:p>
        </p:txBody>
      </p:sp>
      <p:sp>
        <p:nvSpPr>
          <p:cNvPr id="33" name="Corpo livello uno…"/>
          <p:cNvSpPr txBox="1">
            <a:spLocks noGrp="1"/>
          </p:cNvSpPr>
          <p:nvPr>
            <p:ph type="body" sz="quarter" idx="1" hasCustomPrompt="1"/>
          </p:nvPr>
        </p:nvSpPr>
        <p:spPr>
          <a:xfrm>
            <a:off x="698500" y="5003800"/>
            <a:ext cx="5105400" cy="4044566"/>
          </a:xfrm>
          <a:prstGeom prst="rect">
            <a:avLst/>
          </a:prstGeom>
        </p:spPr>
        <p:txBody>
          <a:bodyPr/>
          <a:lstStyle>
            <a:lvl1pPr marL="0" indent="0" defTabSz="587022">
              <a:lnSpc>
                <a:spcPct val="100000"/>
              </a:lnSpc>
              <a:spcBef>
                <a:spcPts val="0"/>
              </a:spcBef>
              <a:buSzTx/>
              <a:buNone/>
              <a:defRPr sz="3800" b="1"/>
            </a:lvl1pPr>
            <a:lvl2pPr marL="0" indent="457200" defTabSz="587022">
              <a:lnSpc>
                <a:spcPct val="100000"/>
              </a:lnSpc>
              <a:spcBef>
                <a:spcPts val="0"/>
              </a:spcBef>
              <a:buSzTx/>
              <a:buNone/>
              <a:defRPr sz="3800" b="1"/>
            </a:lvl2pPr>
            <a:lvl3pPr marL="0" indent="914400" defTabSz="587022">
              <a:lnSpc>
                <a:spcPct val="100000"/>
              </a:lnSpc>
              <a:spcBef>
                <a:spcPts val="0"/>
              </a:spcBef>
              <a:buSzTx/>
              <a:buNone/>
              <a:defRPr sz="3800" b="1"/>
            </a:lvl3pPr>
            <a:lvl4pPr marL="0" indent="1371600" defTabSz="587022">
              <a:lnSpc>
                <a:spcPct val="100000"/>
              </a:lnSpc>
              <a:spcBef>
                <a:spcPts val="0"/>
              </a:spcBef>
              <a:buSzTx/>
              <a:buNone/>
              <a:defRPr sz="3800" b="1"/>
            </a:lvl4pPr>
            <a:lvl5pPr marL="0" indent="1828800" defTabSz="587022">
              <a:lnSpc>
                <a:spcPct val="100000"/>
              </a:lnSpc>
              <a:spcBef>
                <a:spcPts val="0"/>
              </a:spcBef>
              <a:buSzTx/>
              <a:buNone/>
              <a:defRPr sz="3800" b="1"/>
            </a:lvl5pPr>
          </a:lstStyle>
          <a:p>
            <a:r>
              <a:t>Sottotitolo diapositiva</a:t>
            </a:r>
          </a:p>
          <a:p>
            <a:pPr lvl="1"/>
            <a:endParaRPr/>
          </a:p>
          <a:p>
            <a:pPr lvl="2"/>
            <a:endParaRPr/>
          </a:p>
          <a:p>
            <a:pPr lvl="3"/>
            <a:endParaRPr/>
          </a:p>
          <a:p>
            <a:pPr lvl="4"/>
            <a:endParaRPr/>
          </a:p>
        </p:txBody>
      </p:sp>
      <p:sp>
        <p:nvSpPr>
          <p:cNvPr id="34" name="Titolo"/>
          <p:cNvSpPr txBox="1">
            <a:spLocks noGrp="1"/>
          </p:cNvSpPr>
          <p:nvPr>
            <p:ph type="title" hasCustomPrompt="1"/>
          </p:nvPr>
        </p:nvSpPr>
        <p:spPr>
          <a:xfrm>
            <a:off x="698500" y="692534"/>
            <a:ext cx="5105400" cy="4387466"/>
          </a:xfrm>
          <a:prstGeom prst="rect">
            <a:avLst/>
          </a:prstGeom>
        </p:spPr>
        <p:txBody>
          <a:bodyPr anchor="b"/>
          <a:lstStyle/>
          <a:p>
            <a:r>
              <a:t>Titolo</a:t>
            </a:r>
          </a:p>
        </p:txBody>
      </p:sp>
      <p:sp>
        <p:nvSpPr>
          <p:cNvPr id="35"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olo e punti elenco">
    <p:spTree>
      <p:nvGrpSpPr>
        <p:cNvPr id="1" name=""/>
        <p:cNvGrpSpPr/>
        <p:nvPr/>
      </p:nvGrpSpPr>
      <p:grpSpPr>
        <a:xfrm>
          <a:off x="0" y="0"/>
          <a:ext cx="0" cy="0"/>
          <a:chOff x="0" y="0"/>
          <a:chExt cx="0" cy="0"/>
        </a:xfrm>
      </p:grpSpPr>
      <p:sp>
        <p:nvSpPr>
          <p:cNvPr id="42" name="Corpo livello uno…"/>
          <p:cNvSpPr txBox="1">
            <a:spLocks noGrp="1"/>
          </p:cNvSpPr>
          <p:nvPr>
            <p:ph type="body" idx="1" hasCustomPrompt="1"/>
          </p:nvPr>
        </p:nvSpPr>
        <p:spPr>
          <a:prstGeom prst="rect">
            <a:avLst/>
          </a:prstGeom>
        </p:spPr>
        <p:txBody>
          <a:bodyPr/>
          <a:lstStyle/>
          <a:p>
            <a:r>
              <a:t>Testo elenco puntato diapositiva</a:t>
            </a:r>
          </a:p>
          <a:p>
            <a:pPr lvl="1"/>
            <a:endParaRPr/>
          </a:p>
          <a:p>
            <a:pPr lvl="2"/>
            <a:endParaRPr/>
          </a:p>
          <a:p>
            <a:pPr lvl="3"/>
            <a:endParaRPr/>
          </a:p>
          <a:p>
            <a:pPr lvl="4"/>
            <a:endParaRPr/>
          </a:p>
        </p:txBody>
      </p:sp>
      <p:sp>
        <p:nvSpPr>
          <p:cNvPr id="43" name="Sottotitolo diapositiva"/>
          <p:cNvSpPr txBox="1">
            <a:spLocks noGrp="1"/>
          </p:cNvSpPr>
          <p:nvPr>
            <p:ph type="body" sz="quarter" idx="21" hasCustomPrompt="1"/>
          </p:nvPr>
        </p:nvSpPr>
        <p:spPr>
          <a:xfrm>
            <a:off x="698500" y="1412977"/>
            <a:ext cx="11607801" cy="671803"/>
          </a:xfrm>
          <a:prstGeom prst="rect">
            <a:avLst/>
          </a:prstGeom>
        </p:spPr>
        <p:txBody>
          <a:bodyPr/>
          <a:lstStyle>
            <a:lvl1pPr marL="0" indent="0" defTabSz="587022">
              <a:lnSpc>
                <a:spcPct val="100000"/>
              </a:lnSpc>
              <a:spcBef>
                <a:spcPts val="0"/>
              </a:spcBef>
              <a:buSzTx/>
              <a:buNone/>
              <a:defRPr sz="3800" b="1"/>
            </a:lvl1pPr>
          </a:lstStyle>
          <a:p>
            <a:r>
              <a:t>Sottotitolo diapositiva</a:t>
            </a:r>
          </a:p>
        </p:txBody>
      </p:sp>
      <p:sp>
        <p:nvSpPr>
          <p:cNvPr id="44" name="Titolo"/>
          <p:cNvSpPr txBox="1">
            <a:spLocks noGrp="1"/>
          </p:cNvSpPr>
          <p:nvPr>
            <p:ph type="title" hasCustomPrompt="1"/>
          </p:nvPr>
        </p:nvSpPr>
        <p:spPr>
          <a:prstGeom prst="rect">
            <a:avLst/>
          </a:prstGeom>
        </p:spPr>
        <p:txBody>
          <a:bodyPr/>
          <a:lstStyle/>
          <a:p>
            <a:r>
              <a:t>Titolo</a:t>
            </a:r>
          </a:p>
        </p:txBody>
      </p:sp>
      <p:sp>
        <p:nvSpPr>
          <p:cNvPr id="45"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unti elenco">
    <p:spTree>
      <p:nvGrpSpPr>
        <p:cNvPr id="1" name=""/>
        <p:cNvGrpSpPr/>
        <p:nvPr/>
      </p:nvGrpSpPr>
      <p:grpSpPr>
        <a:xfrm>
          <a:off x="0" y="0"/>
          <a:ext cx="0" cy="0"/>
          <a:chOff x="0" y="0"/>
          <a:chExt cx="0" cy="0"/>
        </a:xfrm>
      </p:grpSpPr>
      <p:sp>
        <p:nvSpPr>
          <p:cNvPr id="52" name="Corpo livello uno…"/>
          <p:cNvSpPr txBox="1">
            <a:spLocks noGrp="1"/>
          </p:cNvSpPr>
          <p:nvPr>
            <p:ph type="body" idx="1" hasCustomPrompt="1"/>
          </p:nvPr>
        </p:nvSpPr>
        <p:spPr>
          <a:prstGeom prst="rect">
            <a:avLst/>
          </a:prstGeom>
        </p:spPr>
        <p:txBody>
          <a:bodyPr numCol="2" spcCol="589358"/>
          <a:lstStyle/>
          <a:p>
            <a:r>
              <a:t>Testo elenco puntato diapositiva</a:t>
            </a:r>
          </a:p>
          <a:p>
            <a:pPr lvl="1"/>
            <a:endParaRPr/>
          </a:p>
          <a:p>
            <a:pPr lvl="2"/>
            <a:endParaRPr/>
          </a:p>
          <a:p>
            <a:pPr lvl="3"/>
            <a:endParaRPr/>
          </a:p>
          <a:p>
            <a:pPr lvl="4"/>
            <a:endParaRPr/>
          </a:p>
        </p:txBody>
      </p:sp>
      <p:sp>
        <p:nvSpPr>
          <p:cNvPr id="53"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olo, punti elenco e foto">
    <p:spTree>
      <p:nvGrpSpPr>
        <p:cNvPr id="1" name=""/>
        <p:cNvGrpSpPr/>
        <p:nvPr/>
      </p:nvGrpSpPr>
      <p:grpSpPr>
        <a:xfrm>
          <a:off x="0" y="0"/>
          <a:ext cx="0" cy="0"/>
          <a:chOff x="0" y="0"/>
          <a:chExt cx="0" cy="0"/>
        </a:xfrm>
      </p:grpSpPr>
      <p:sp>
        <p:nvSpPr>
          <p:cNvPr id="60" name="Pappardelle con burro al prezzemolo, nocciole tostate e scaglie di parmigiano"/>
          <p:cNvSpPr>
            <a:spLocks noGrp="1"/>
          </p:cNvSpPr>
          <p:nvPr>
            <p:ph type="pic" idx="21"/>
          </p:nvPr>
        </p:nvSpPr>
        <p:spPr>
          <a:xfrm>
            <a:off x="6172200" y="596900"/>
            <a:ext cx="6448425" cy="8597900"/>
          </a:xfrm>
          <a:prstGeom prst="rect">
            <a:avLst/>
          </a:prstGeom>
        </p:spPr>
        <p:txBody>
          <a:bodyPr lIns="91439" tIns="45719" rIns="91439" bIns="45719">
            <a:noAutofit/>
          </a:bodyPr>
          <a:lstStyle/>
          <a:p>
            <a:endParaRPr/>
          </a:p>
        </p:txBody>
      </p:sp>
      <p:sp>
        <p:nvSpPr>
          <p:cNvPr id="61" name="Titolo"/>
          <p:cNvSpPr txBox="1">
            <a:spLocks noGrp="1"/>
          </p:cNvSpPr>
          <p:nvPr>
            <p:ph type="title" hasCustomPrompt="1"/>
          </p:nvPr>
        </p:nvSpPr>
        <p:spPr>
          <a:xfrm>
            <a:off x="698500" y="444500"/>
            <a:ext cx="5105400" cy="1016000"/>
          </a:xfrm>
          <a:prstGeom prst="rect">
            <a:avLst/>
          </a:prstGeom>
        </p:spPr>
        <p:txBody>
          <a:bodyPr/>
          <a:lstStyle/>
          <a:p>
            <a:r>
              <a:t>Titolo</a:t>
            </a:r>
          </a:p>
        </p:txBody>
      </p:sp>
      <p:sp>
        <p:nvSpPr>
          <p:cNvPr id="62" name="Sottotitolo diapositiva"/>
          <p:cNvSpPr txBox="1">
            <a:spLocks noGrp="1"/>
          </p:cNvSpPr>
          <p:nvPr>
            <p:ph type="body" sz="quarter" idx="22" hasCustomPrompt="1"/>
          </p:nvPr>
        </p:nvSpPr>
        <p:spPr>
          <a:xfrm>
            <a:off x="698500" y="1412977"/>
            <a:ext cx="5105400" cy="671803"/>
          </a:xfrm>
          <a:prstGeom prst="rect">
            <a:avLst/>
          </a:prstGeom>
        </p:spPr>
        <p:txBody>
          <a:bodyPr/>
          <a:lstStyle>
            <a:lvl1pPr marL="0" indent="0" defTabSz="581151">
              <a:lnSpc>
                <a:spcPct val="100000"/>
              </a:lnSpc>
              <a:spcBef>
                <a:spcPts val="0"/>
              </a:spcBef>
              <a:buSzTx/>
              <a:buNone/>
              <a:defRPr sz="3762" b="1"/>
            </a:lvl1pPr>
          </a:lstStyle>
          <a:p>
            <a:r>
              <a:t>Sottotitolo diapositiva</a:t>
            </a:r>
          </a:p>
        </p:txBody>
      </p:sp>
      <p:sp>
        <p:nvSpPr>
          <p:cNvPr id="63" name="Corpo livello uno…"/>
          <p:cNvSpPr txBox="1">
            <a:spLocks noGrp="1"/>
          </p:cNvSpPr>
          <p:nvPr>
            <p:ph type="body" sz="half" idx="1" hasCustomPrompt="1"/>
          </p:nvPr>
        </p:nvSpPr>
        <p:spPr>
          <a:xfrm>
            <a:off x="698500" y="3480196"/>
            <a:ext cx="5105400" cy="5593161"/>
          </a:xfrm>
          <a:prstGeom prst="rect">
            <a:avLst/>
          </a:prstGeom>
        </p:spPr>
        <p:txBody>
          <a:bodyPr/>
          <a:lstStyle/>
          <a:p>
            <a:r>
              <a:t>Testo elenco puntato diapositiva</a:t>
            </a:r>
          </a:p>
          <a:p>
            <a:pPr lvl="1"/>
            <a:endParaRPr/>
          </a:p>
          <a:p>
            <a:pPr lvl="2"/>
            <a:endParaRPr/>
          </a:p>
          <a:p>
            <a:pPr lvl="3"/>
            <a:endParaRPr/>
          </a:p>
          <a:p>
            <a:pPr lvl="4"/>
            <a:endParaRPr/>
          </a:p>
        </p:txBody>
      </p:sp>
      <p:sp>
        <p:nvSpPr>
          <p:cNvPr id="64"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zione">
    <p:spTree>
      <p:nvGrpSpPr>
        <p:cNvPr id="1" name=""/>
        <p:cNvGrpSpPr/>
        <p:nvPr/>
      </p:nvGrpSpPr>
      <p:grpSpPr>
        <a:xfrm>
          <a:off x="0" y="0"/>
          <a:ext cx="0" cy="0"/>
          <a:chOff x="0" y="0"/>
          <a:chExt cx="0" cy="0"/>
        </a:xfrm>
      </p:grpSpPr>
      <p:sp>
        <p:nvSpPr>
          <p:cNvPr id="71" name="Titolo sezione"/>
          <p:cNvSpPr txBox="1">
            <a:spLocks noGrp="1"/>
          </p:cNvSpPr>
          <p:nvPr>
            <p:ph type="title" hasCustomPrompt="1"/>
          </p:nvPr>
        </p:nvSpPr>
        <p:spPr>
          <a:xfrm>
            <a:off x="698500" y="3225800"/>
            <a:ext cx="11607800" cy="3302000"/>
          </a:xfrm>
          <a:prstGeom prst="rect">
            <a:avLst/>
          </a:prstGeom>
        </p:spPr>
        <p:txBody>
          <a:bodyPr anchor="ctr"/>
          <a:lstStyle>
            <a:lvl1pPr>
              <a:defRPr sz="8200" b="0" spc="-164">
                <a:latin typeface="Helvetica Neue Medium"/>
                <a:ea typeface="Helvetica Neue Medium"/>
                <a:cs typeface="Helvetica Neue Medium"/>
                <a:sym typeface="Helvetica Neue Medium"/>
              </a:defRPr>
            </a:lvl1pPr>
          </a:lstStyle>
          <a:p>
            <a:r>
              <a:t>Titolo sezione</a:t>
            </a:r>
          </a:p>
        </p:txBody>
      </p:sp>
      <p:sp>
        <p:nvSpPr>
          <p:cNvPr id="72"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olo titolo">
    <p:spTree>
      <p:nvGrpSpPr>
        <p:cNvPr id="1" name=""/>
        <p:cNvGrpSpPr/>
        <p:nvPr/>
      </p:nvGrpSpPr>
      <p:grpSpPr>
        <a:xfrm>
          <a:off x="0" y="0"/>
          <a:ext cx="0" cy="0"/>
          <a:chOff x="0" y="0"/>
          <a:chExt cx="0" cy="0"/>
        </a:xfrm>
      </p:grpSpPr>
      <p:sp>
        <p:nvSpPr>
          <p:cNvPr id="79" name="Titolo"/>
          <p:cNvSpPr txBox="1">
            <a:spLocks noGrp="1"/>
          </p:cNvSpPr>
          <p:nvPr>
            <p:ph type="title" hasCustomPrompt="1"/>
          </p:nvPr>
        </p:nvSpPr>
        <p:spPr>
          <a:prstGeom prst="rect">
            <a:avLst/>
          </a:prstGeom>
        </p:spPr>
        <p:txBody>
          <a:bodyPr/>
          <a:lstStyle/>
          <a:p>
            <a:r>
              <a:t>Titolo</a:t>
            </a:r>
          </a:p>
        </p:txBody>
      </p:sp>
      <p:sp>
        <p:nvSpPr>
          <p:cNvPr id="80" name="Sottotitolo diapositiva"/>
          <p:cNvSpPr txBox="1">
            <a:spLocks noGrp="1"/>
          </p:cNvSpPr>
          <p:nvPr>
            <p:ph type="body" sz="quarter" idx="21" hasCustomPrompt="1"/>
          </p:nvPr>
        </p:nvSpPr>
        <p:spPr>
          <a:xfrm>
            <a:off x="698500" y="1412977"/>
            <a:ext cx="11607801" cy="671803"/>
          </a:xfrm>
          <a:prstGeom prst="rect">
            <a:avLst/>
          </a:prstGeom>
        </p:spPr>
        <p:txBody>
          <a:bodyPr/>
          <a:lstStyle>
            <a:lvl1pPr marL="0" indent="0" defTabSz="587022">
              <a:lnSpc>
                <a:spcPct val="100000"/>
              </a:lnSpc>
              <a:spcBef>
                <a:spcPts val="0"/>
              </a:spcBef>
              <a:buSzTx/>
              <a:buNone/>
              <a:defRPr sz="3800" b="1"/>
            </a:lvl1pPr>
          </a:lstStyle>
          <a:p>
            <a:r>
              <a:t>Sottotitolo diapositiva</a:t>
            </a:r>
          </a:p>
        </p:txBody>
      </p:sp>
      <p:sp>
        <p:nvSpPr>
          <p:cNvPr id="81"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rogramma">
    <p:spTree>
      <p:nvGrpSpPr>
        <p:cNvPr id="1" name=""/>
        <p:cNvGrpSpPr/>
        <p:nvPr/>
      </p:nvGrpSpPr>
      <p:grpSpPr>
        <a:xfrm>
          <a:off x="0" y="0"/>
          <a:ext cx="0" cy="0"/>
          <a:chOff x="0" y="0"/>
          <a:chExt cx="0" cy="0"/>
        </a:xfrm>
      </p:grpSpPr>
      <p:sp>
        <p:nvSpPr>
          <p:cNvPr id="88" name="Titolo programma"/>
          <p:cNvSpPr txBox="1">
            <a:spLocks noGrp="1"/>
          </p:cNvSpPr>
          <p:nvPr>
            <p:ph type="title" hasCustomPrompt="1"/>
          </p:nvPr>
        </p:nvSpPr>
        <p:spPr>
          <a:xfrm>
            <a:off x="698500" y="444500"/>
            <a:ext cx="11607800" cy="1016000"/>
          </a:xfrm>
          <a:prstGeom prst="rect">
            <a:avLst/>
          </a:prstGeom>
        </p:spPr>
        <p:txBody>
          <a:bodyPr/>
          <a:lstStyle/>
          <a:p>
            <a:r>
              <a:t>Titolo programma</a:t>
            </a:r>
          </a:p>
        </p:txBody>
      </p:sp>
      <p:sp>
        <p:nvSpPr>
          <p:cNvPr id="89" name="Sottotitolo programma"/>
          <p:cNvSpPr txBox="1">
            <a:spLocks noGrp="1"/>
          </p:cNvSpPr>
          <p:nvPr>
            <p:ph type="body" sz="quarter" idx="21" hasCustomPrompt="1"/>
          </p:nvPr>
        </p:nvSpPr>
        <p:spPr>
          <a:xfrm>
            <a:off x="698500" y="1409700"/>
            <a:ext cx="11607801" cy="671802"/>
          </a:xfrm>
          <a:prstGeom prst="rect">
            <a:avLst/>
          </a:prstGeom>
        </p:spPr>
        <p:txBody>
          <a:bodyPr/>
          <a:lstStyle>
            <a:lvl1pPr marL="0" indent="0" defTabSz="587022">
              <a:lnSpc>
                <a:spcPct val="100000"/>
              </a:lnSpc>
              <a:spcBef>
                <a:spcPts val="0"/>
              </a:spcBef>
              <a:buSzTx/>
              <a:buNone/>
              <a:defRPr sz="3800" b="1"/>
            </a:lvl1pPr>
          </a:lstStyle>
          <a:p>
            <a:r>
              <a:t>Sottotitolo programma</a:t>
            </a:r>
          </a:p>
        </p:txBody>
      </p:sp>
      <p:sp>
        <p:nvSpPr>
          <p:cNvPr id="90" name="Corpo livello uno…"/>
          <p:cNvSpPr txBox="1">
            <a:spLocks noGrp="1"/>
          </p:cNvSpPr>
          <p:nvPr>
            <p:ph type="body" idx="1" hasCustomPrompt="1"/>
          </p:nvPr>
        </p:nvSpPr>
        <p:spPr>
          <a:prstGeom prst="rect">
            <a:avLst/>
          </a:prstGeom>
        </p:spPr>
        <p:txBody>
          <a:bodyPr/>
          <a:lstStyle>
            <a:lvl1pPr marL="0" indent="0">
              <a:spcBef>
                <a:spcPts val="1300"/>
              </a:spcBef>
              <a:buSzTx/>
              <a:buNone/>
              <a:defRPr sz="3800" spc="-38"/>
            </a:lvl1pPr>
            <a:lvl2pPr marL="0" indent="457200">
              <a:spcBef>
                <a:spcPts val="1300"/>
              </a:spcBef>
              <a:buSzTx/>
              <a:buNone/>
              <a:defRPr sz="3800" spc="-38"/>
            </a:lvl2pPr>
            <a:lvl3pPr marL="0" indent="914400">
              <a:spcBef>
                <a:spcPts val="1300"/>
              </a:spcBef>
              <a:buSzTx/>
              <a:buNone/>
              <a:defRPr sz="3800" spc="-38"/>
            </a:lvl3pPr>
            <a:lvl4pPr marL="0" indent="1371600">
              <a:spcBef>
                <a:spcPts val="1300"/>
              </a:spcBef>
              <a:buSzTx/>
              <a:buNone/>
              <a:defRPr sz="3800" spc="-38"/>
            </a:lvl4pPr>
            <a:lvl5pPr marL="0" indent="1828800">
              <a:spcBef>
                <a:spcPts val="1300"/>
              </a:spcBef>
              <a:buSzTx/>
              <a:buNone/>
              <a:defRPr sz="3800" spc="-38"/>
            </a:lvl5pPr>
          </a:lstStyle>
          <a:p>
            <a:r>
              <a:t>Argomenti del programma</a:t>
            </a:r>
          </a:p>
          <a:p>
            <a:pPr lvl="1"/>
            <a:endParaRPr/>
          </a:p>
          <a:p>
            <a:pPr lvl="2"/>
            <a:endParaRPr/>
          </a:p>
          <a:p>
            <a:pPr lvl="3"/>
            <a:endParaRPr/>
          </a:p>
          <a:p>
            <a:pPr lvl="4"/>
            <a:endParaRPr/>
          </a:p>
        </p:txBody>
      </p:sp>
      <p:sp>
        <p:nvSpPr>
          <p:cNvPr id="91"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Corpo livello uno…"/>
          <p:cNvSpPr txBox="1">
            <a:spLocks noGrp="1"/>
          </p:cNvSpPr>
          <p:nvPr>
            <p:ph type="body" idx="1" hasCustomPrompt="1"/>
          </p:nvPr>
        </p:nvSpPr>
        <p:spPr>
          <a:xfrm>
            <a:off x="698500" y="2959100"/>
            <a:ext cx="11607800" cy="6096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Testo elenco puntato diapositiva</a:t>
            </a:r>
          </a:p>
          <a:p>
            <a:pPr lvl="1"/>
            <a:endParaRPr/>
          </a:p>
          <a:p>
            <a:pPr lvl="2"/>
            <a:endParaRPr/>
          </a:p>
          <a:p>
            <a:pPr lvl="3"/>
            <a:endParaRPr/>
          </a:p>
          <a:p>
            <a:pPr lvl="4"/>
            <a:endParaRPr/>
          </a:p>
        </p:txBody>
      </p:sp>
      <p:sp>
        <p:nvSpPr>
          <p:cNvPr id="3" name="Titolo"/>
          <p:cNvSpPr txBox="1">
            <a:spLocks noGrp="1"/>
          </p:cNvSpPr>
          <p:nvPr>
            <p:ph type="title" hasCustomPrompt="1"/>
          </p:nvPr>
        </p:nvSpPr>
        <p:spPr>
          <a:xfrm>
            <a:off x="698500" y="440266"/>
            <a:ext cx="11607800" cy="1016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Titolo</a:t>
            </a:r>
          </a:p>
        </p:txBody>
      </p:sp>
      <p:sp>
        <p:nvSpPr>
          <p:cNvPr id="4" name="Numero diapositiva"/>
          <p:cNvSpPr txBox="1">
            <a:spLocks noGrp="1"/>
          </p:cNvSpPr>
          <p:nvPr>
            <p:ph type="sldNum" sz="quarter" idx="2"/>
          </p:nvPr>
        </p:nvSpPr>
        <p:spPr>
          <a:xfrm>
            <a:off x="6350067" y="9220199"/>
            <a:ext cx="297892" cy="287479"/>
          </a:xfrm>
          <a:prstGeom prst="rect">
            <a:avLst/>
          </a:prstGeom>
          <a:ln w="12700">
            <a:miter lim="400000"/>
          </a:ln>
        </p:spPr>
        <p:txBody>
          <a:bodyPr wrap="none" lIns="50800" tIns="50800" rIns="50800" bIns="50800" anchor="b">
            <a:spAutoFit/>
          </a:bodyPr>
          <a:lstStyle>
            <a:lvl1pPr defTabSz="584200">
              <a:defRPr sz="1300">
                <a:solidFill>
                  <a:srgbClr val="000000"/>
                </a:solidFill>
              </a:defRPr>
            </a:lvl1pPr>
          </a:lstStyle>
          <a:p>
            <a:fld id="{86CB4B4D-7CA3-9044-876B-883B54F8677D}" type="slidenum">
              <a:t>‹N›</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n-lt"/>
          <a:ea typeface="+mn-ea"/>
          <a:cs typeface="+mn-cs"/>
          <a:sym typeface="Helvetica Neue"/>
        </a:defRPr>
      </a:lvl9pPr>
    </p:titleStyle>
    <p:bodyStyle>
      <a:lvl1pPr marL="381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n-lt"/>
          <a:ea typeface="+mn-ea"/>
          <a:cs typeface="+mn-cs"/>
          <a:sym typeface="Helvetica Neue"/>
        </a:defRPr>
      </a:lvl1pPr>
      <a:lvl2pPr marL="762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n-lt"/>
          <a:ea typeface="+mn-ea"/>
          <a:cs typeface="+mn-cs"/>
          <a:sym typeface="Helvetica Neue"/>
        </a:defRPr>
      </a:lvl2pPr>
      <a:lvl3pPr marL="1143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n-lt"/>
          <a:ea typeface="+mn-ea"/>
          <a:cs typeface="+mn-cs"/>
          <a:sym typeface="Helvetica Neue"/>
        </a:defRPr>
      </a:lvl3pPr>
      <a:lvl4pPr marL="1524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n-lt"/>
          <a:ea typeface="+mn-ea"/>
          <a:cs typeface="+mn-cs"/>
          <a:sym typeface="Helvetica Neue"/>
        </a:defRPr>
      </a:lvl4pPr>
      <a:lvl5pPr marL="1905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n-lt"/>
          <a:ea typeface="+mn-ea"/>
          <a:cs typeface="+mn-cs"/>
          <a:sym typeface="Helvetica Neue"/>
        </a:defRPr>
      </a:lvl5pPr>
      <a:lvl6pPr marL="2286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n-lt"/>
          <a:ea typeface="+mn-ea"/>
          <a:cs typeface="+mn-cs"/>
          <a:sym typeface="Helvetica Neue"/>
        </a:defRPr>
      </a:lvl6pPr>
      <a:lvl7pPr marL="2667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n-lt"/>
          <a:ea typeface="+mn-ea"/>
          <a:cs typeface="+mn-cs"/>
          <a:sym typeface="Helvetica Neue"/>
        </a:defRPr>
      </a:lvl7pPr>
      <a:lvl8pPr marL="3048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n-lt"/>
          <a:ea typeface="+mn-ea"/>
          <a:cs typeface="+mn-cs"/>
          <a:sym typeface="Helvetica Neue"/>
        </a:defRPr>
      </a:lvl8pPr>
      <a:lvl9pPr marL="3429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tif"/><Relationship Id="rId1" Type="http://schemas.openxmlformats.org/officeDocument/2006/relationships/slideLayout" Target="../slideLayouts/slideLayout9.xml"/><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tif"/><Relationship Id="rId1" Type="http://schemas.openxmlformats.org/officeDocument/2006/relationships/slideLayout" Target="../slideLayouts/slideLayout9.xml"/><Relationship Id="rId5" Type="http://schemas.openxmlformats.org/officeDocument/2006/relationships/image" Target="../media/image26.png"/><Relationship Id="rId4" Type="http://schemas.openxmlformats.org/officeDocument/2006/relationships/image" Target="../media/image25.tif"/></Relationships>
</file>

<file path=ppt/slides/_rels/slide12.xml.rels><?xml version="1.0" encoding="UTF-8" standalone="yes"?>
<Relationships xmlns="http://schemas.openxmlformats.org/package/2006/relationships"><Relationship Id="rId3" Type="http://schemas.openxmlformats.org/officeDocument/2006/relationships/image" Target="../media/image28.tif"/><Relationship Id="rId2" Type="http://schemas.openxmlformats.org/officeDocument/2006/relationships/image" Target="../media/image27.png"/><Relationship Id="rId1" Type="http://schemas.openxmlformats.org/officeDocument/2006/relationships/slideLayout" Target="../slideLayouts/slideLayout9.xml"/><Relationship Id="rId6" Type="http://schemas.openxmlformats.org/officeDocument/2006/relationships/image" Target="../media/image31.png"/><Relationship Id="rId5" Type="http://schemas.openxmlformats.org/officeDocument/2006/relationships/image" Target="../media/image30.tif"/><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8" Type="http://schemas.openxmlformats.org/officeDocument/2006/relationships/image" Target="../media/image33.tif"/><Relationship Id="rId3" Type="http://schemas.openxmlformats.org/officeDocument/2006/relationships/image" Target="../media/image28.tif"/><Relationship Id="rId7" Type="http://schemas.openxmlformats.org/officeDocument/2006/relationships/image" Target="../media/image32.png"/><Relationship Id="rId2" Type="http://schemas.openxmlformats.org/officeDocument/2006/relationships/image" Target="../media/image27.png"/><Relationship Id="rId1" Type="http://schemas.openxmlformats.org/officeDocument/2006/relationships/slideLayout" Target="../slideLayouts/slideLayout9.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tif"/><Relationship Id="rId10" Type="http://schemas.openxmlformats.org/officeDocument/2006/relationships/image" Target="../media/image35.tif"/><Relationship Id="rId4" Type="http://schemas.openxmlformats.org/officeDocument/2006/relationships/image" Target="../media/image29.png"/><Relationship Id="rId9" Type="http://schemas.openxmlformats.org/officeDocument/2006/relationships/image" Target="../media/image34.png"/></Relationships>
</file>

<file path=ppt/slides/_rels/slide1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tif"/><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Layout" Target="../slideLayouts/slideLayout9.xml"/><Relationship Id="rId5" Type="http://schemas.openxmlformats.org/officeDocument/2006/relationships/image" Target="../media/image42.jpg"/><Relationship Id="rId4" Type="http://schemas.openxmlformats.org/officeDocument/2006/relationships/image" Target="../media/image41.jpg"/></Relationships>
</file>

<file path=ppt/slides/_rels/slide17.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4.png"/><Relationship Id="rId7" Type="http://schemas.openxmlformats.org/officeDocument/2006/relationships/image" Target="NULL"/><Relationship Id="rId2" Type="http://schemas.openxmlformats.org/officeDocument/2006/relationships/image" Target="../media/image43.jpeg"/><Relationship Id="rId1" Type="http://schemas.openxmlformats.org/officeDocument/2006/relationships/slideLayout" Target="../slideLayouts/slideLayout9.xml"/><Relationship Id="rId6" Type="http://schemas.openxmlformats.org/officeDocument/2006/relationships/customXml" Target="../ink/ink2.xml"/><Relationship Id="rId5" Type="http://schemas.openxmlformats.org/officeDocument/2006/relationships/image" Target="NULL"/><Relationship Id="rId4" Type="http://schemas.openxmlformats.org/officeDocument/2006/relationships/customXml" Target="../ink/ink1.xml"/></Relationships>
</file>

<file path=ppt/slides/_rels/slide18.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image" Target="../media/image46.png"/><Relationship Id="rId1" Type="http://schemas.openxmlformats.org/officeDocument/2006/relationships/slideLayout" Target="../slideLayouts/slideLayout9.xml"/><Relationship Id="rId5" Type="http://schemas.openxmlformats.org/officeDocument/2006/relationships/image" Target="../media/image48.png"/><Relationship Id="rId4" Type="http://schemas.openxmlformats.org/officeDocument/2006/relationships/image" Target="../media/image47.jpeg"/></Relationships>
</file>

<file path=ppt/slides/_rels/slide19.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image" Target="../media/image49.png"/><Relationship Id="rId1" Type="http://schemas.openxmlformats.org/officeDocument/2006/relationships/slideLayout" Target="../slideLayouts/slideLayout9.xml"/><Relationship Id="rId4" Type="http://schemas.openxmlformats.org/officeDocument/2006/relationships/image" Target="../media/image4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jpeg"/><Relationship Id="rId1" Type="http://schemas.openxmlformats.org/officeDocument/2006/relationships/slideLayout" Target="../slideLayouts/slideLayout9.xml"/><Relationship Id="rId5" Type="http://schemas.openxmlformats.org/officeDocument/2006/relationships/image" Target="../media/image42.jpg"/><Relationship Id="rId4" Type="http://schemas.openxmlformats.org/officeDocument/2006/relationships/image" Target="../media/image5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54.tif"/><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tif"/><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tif"/><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tif"/><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9.tif"/></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tif"/><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tif"/><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tif"/><Relationship Id="rId1" Type="http://schemas.openxmlformats.org/officeDocument/2006/relationships/slideLayout" Target="../slideLayouts/slideLayout9.xml"/><Relationship Id="rId5" Type="http://schemas.openxmlformats.org/officeDocument/2006/relationships/image" Target="../media/image18.png"/><Relationship Id="rId4" Type="http://schemas.openxmlformats.org/officeDocument/2006/relationships/image" Target="../media/image17.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ASTLI…"/>
          <p:cNvSpPr txBox="1">
            <a:spLocks noGrp="1"/>
          </p:cNvSpPr>
          <p:nvPr>
            <p:ph type="ctrTitle"/>
          </p:nvPr>
        </p:nvSpPr>
        <p:spPr>
          <a:xfrm>
            <a:off x="698500" y="1854200"/>
            <a:ext cx="11609057" cy="4435396"/>
          </a:xfrm>
          <a:prstGeom prst="rect">
            <a:avLst/>
          </a:prstGeom>
        </p:spPr>
        <p:txBody>
          <a:bodyPr>
            <a:normAutofit fontScale="90000"/>
          </a:bodyPr>
          <a:lstStyle/>
          <a:p>
            <a:r>
              <a:rPr dirty="0"/>
              <a:t>ASTLI</a:t>
            </a:r>
          </a:p>
          <a:p>
            <a:r>
              <a:rPr dirty="0">
                <a:solidFill>
                  <a:schemeClr val="accent4">
                    <a:hueOff val="-476017"/>
                    <a:lumOff val="-10042"/>
                  </a:schemeClr>
                </a:solidFill>
              </a:rPr>
              <a:t>A</a:t>
            </a:r>
            <a:r>
              <a:rPr dirty="0"/>
              <a:t>dvanced </a:t>
            </a:r>
          </a:p>
          <a:p>
            <a:r>
              <a:rPr dirty="0">
                <a:solidFill>
                  <a:schemeClr val="accent4">
                    <a:hueOff val="-476017"/>
                    <a:lumOff val="-10042"/>
                  </a:schemeClr>
                </a:solidFill>
              </a:rPr>
              <a:t>S</a:t>
            </a:r>
            <a:r>
              <a:rPr dirty="0"/>
              <a:t>mart </a:t>
            </a:r>
          </a:p>
          <a:p>
            <a:r>
              <a:rPr dirty="0">
                <a:solidFill>
                  <a:schemeClr val="accent4">
                    <a:hueOff val="-476017"/>
                    <a:lumOff val="-10042"/>
                  </a:schemeClr>
                </a:solidFill>
              </a:rPr>
              <a:t>T</a:t>
            </a:r>
            <a:r>
              <a:rPr dirty="0"/>
              <a:t>raffic </a:t>
            </a:r>
            <a:r>
              <a:rPr dirty="0">
                <a:solidFill>
                  <a:schemeClr val="accent4">
                    <a:hueOff val="-476017"/>
                    <a:lumOff val="-10042"/>
                  </a:schemeClr>
                </a:solidFill>
              </a:rPr>
              <a:t>Li</a:t>
            </a:r>
            <a:r>
              <a:rPr dirty="0"/>
              <a:t>ghts</a:t>
            </a:r>
            <a:br>
              <a:rPr lang="it-IT" dirty="0"/>
            </a:br>
            <a:br>
              <a:rPr lang="it-IT" dirty="0"/>
            </a:br>
            <a:r>
              <a:rPr lang="it-IT" dirty="0"/>
              <a:t>Concept</a:t>
            </a:r>
            <a:endParaRPr dirty="0"/>
          </a:p>
        </p:txBody>
      </p:sp>
      <p:sp>
        <p:nvSpPr>
          <p:cNvPr id="152" name="Andrea Leganza…"/>
          <p:cNvSpPr txBox="1">
            <a:spLocks noGrp="1"/>
          </p:cNvSpPr>
          <p:nvPr>
            <p:ph type="subTitle" sz="quarter" idx="1"/>
          </p:nvPr>
        </p:nvSpPr>
        <p:spPr>
          <a:xfrm>
            <a:off x="698500" y="7834318"/>
            <a:ext cx="11607800" cy="1456400"/>
          </a:xfrm>
          <a:prstGeom prst="rect">
            <a:avLst/>
          </a:prstGeom>
        </p:spPr>
        <p:txBody>
          <a:bodyPr/>
          <a:lstStyle/>
          <a:p>
            <a:pPr algn="r" defTabSz="446136">
              <a:defRPr sz="2888"/>
            </a:pPr>
            <a:r>
              <a:rPr dirty="0"/>
              <a:t>Andrea </a:t>
            </a:r>
            <a:r>
              <a:rPr dirty="0" err="1"/>
              <a:t>Leganza</a:t>
            </a:r>
            <a:endParaRPr dirty="0"/>
          </a:p>
          <a:p>
            <a:pPr algn="r" defTabSz="446136">
              <a:defRPr sz="2888"/>
            </a:pPr>
            <a:r>
              <a:rPr dirty="0"/>
              <a:t>Ghenadie Artic</a:t>
            </a:r>
          </a:p>
          <a:p>
            <a:pPr algn="r" defTabSz="446136">
              <a:defRPr sz="2888"/>
            </a:pPr>
            <a:r>
              <a:rPr dirty="0"/>
              <a:t>Alberto </a:t>
            </a:r>
            <a:r>
              <a:rPr dirty="0" err="1"/>
              <a:t>Coluzzi</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206" name="Air pollution: becoming pollutions stations, recording data which lets municipal administrations plan viability improvements."/>
          <p:cNvSpPr txBox="1">
            <a:spLocks noGrp="1"/>
          </p:cNvSpPr>
          <p:nvPr>
            <p:ph type="body" sz="quarter" idx="1"/>
          </p:nvPr>
        </p:nvSpPr>
        <p:spPr>
          <a:xfrm>
            <a:off x="698500" y="1613730"/>
            <a:ext cx="11607800" cy="1503578"/>
          </a:xfrm>
          <a:prstGeom prst="rect">
            <a:avLst/>
          </a:prstGeom>
        </p:spPr>
        <p:txBody>
          <a:bodyPr/>
          <a:lstStyle/>
          <a:p>
            <a:pPr defTabSz="1508519">
              <a:spcBef>
                <a:spcPts val="1100"/>
              </a:spcBef>
              <a:defRPr sz="3306" spc="-33"/>
            </a:pPr>
            <a:r>
              <a:rPr>
                <a:solidFill>
                  <a:schemeClr val="accent4">
                    <a:hueOff val="-476017"/>
                    <a:lumOff val="-10042"/>
                  </a:schemeClr>
                </a:solidFill>
              </a:rPr>
              <a:t>Air pollution</a:t>
            </a:r>
            <a:r>
              <a:t>: becoming pollutions stations, recording data which lets municipal administrations plan viability improvements. </a:t>
            </a:r>
          </a:p>
        </p:txBody>
      </p:sp>
      <p:grpSp>
        <p:nvGrpSpPr>
          <p:cNvPr id="209" name="Immagine"/>
          <p:cNvGrpSpPr/>
          <p:nvPr/>
        </p:nvGrpSpPr>
        <p:grpSpPr>
          <a:xfrm>
            <a:off x="606190" y="3574764"/>
            <a:ext cx="5002406" cy="6101135"/>
            <a:chOff x="0" y="0"/>
            <a:chExt cx="5002404" cy="6101134"/>
          </a:xfrm>
        </p:grpSpPr>
        <p:pic>
          <p:nvPicPr>
            <p:cNvPr id="208" name="Immagine" descr="Immagine"/>
            <p:cNvPicPr>
              <a:picLocks noChangeAspect="1"/>
            </p:cNvPicPr>
            <p:nvPr/>
          </p:nvPicPr>
          <p:blipFill>
            <a:blip r:embed="rId2"/>
            <a:srcRect l="64151" t="1835" b="40073"/>
            <a:stretch>
              <a:fillRect/>
            </a:stretch>
          </p:blipFill>
          <p:spPr>
            <a:xfrm>
              <a:off x="127000" y="88900"/>
              <a:ext cx="4748404" cy="5770935"/>
            </a:xfrm>
            <a:prstGeom prst="rect">
              <a:avLst/>
            </a:prstGeom>
            <a:ln>
              <a:noFill/>
            </a:ln>
            <a:effectLst/>
          </p:spPr>
        </p:pic>
        <p:pic>
          <p:nvPicPr>
            <p:cNvPr id="207" name="Immagine" descr="Immagine"/>
            <p:cNvPicPr>
              <a:picLocks/>
            </p:cNvPicPr>
            <p:nvPr/>
          </p:nvPicPr>
          <p:blipFill>
            <a:blip r:embed="rId3"/>
            <a:stretch>
              <a:fillRect/>
            </a:stretch>
          </p:blipFill>
          <p:spPr>
            <a:xfrm>
              <a:off x="-1" y="-1"/>
              <a:ext cx="5002406" cy="6101136"/>
            </a:xfrm>
            <a:prstGeom prst="rect">
              <a:avLst/>
            </a:prstGeom>
            <a:effectLst/>
          </p:spPr>
        </p:pic>
      </p:grpSp>
      <p:grpSp>
        <p:nvGrpSpPr>
          <p:cNvPr id="212" name="Immagine"/>
          <p:cNvGrpSpPr/>
          <p:nvPr/>
        </p:nvGrpSpPr>
        <p:grpSpPr>
          <a:xfrm>
            <a:off x="5512159" y="3574764"/>
            <a:ext cx="7484175" cy="6101161"/>
            <a:chOff x="0" y="0"/>
            <a:chExt cx="7484174" cy="6101159"/>
          </a:xfrm>
        </p:grpSpPr>
        <p:pic>
          <p:nvPicPr>
            <p:cNvPr id="211" name="Immagine" descr="Immagine"/>
            <p:cNvPicPr>
              <a:picLocks noChangeAspect="1"/>
            </p:cNvPicPr>
            <p:nvPr/>
          </p:nvPicPr>
          <p:blipFill>
            <a:blip r:embed="rId4"/>
            <a:stretch>
              <a:fillRect/>
            </a:stretch>
          </p:blipFill>
          <p:spPr>
            <a:xfrm>
              <a:off x="127000" y="88900"/>
              <a:ext cx="7230175" cy="5770960"/>
            </a:xfrm>
            <a:prstGeom prst="rect">
              <a:avLst/>
            </a:prstGeom>
            <a:ln>
              <a:noFill/>
            </a:ln>
            <a:effectLst/>
          </p:spPr>
        </p:pic>
        <p:pic>
          <p:nvPicPr>
            <p:cNvPr id="210" name="Immagine" descr="Immagine"/>
            <p:cNvPicPr>
              <a:picLocks/>
            </p:cNvPicPr>
            <p:nvPr/>
          </p:nvPicPr>
          <p:blipFill>
            <a:blip r:embed="rId5"/>
            <a:stretch>
              <a:fillRect/>
            </a:stretch>
          </p:blipFill>
          <p:spPr>
            <a:xfrm>
              <a:off x="0" y="0"/>
              <a:ext cx="7484175" cy="6101160"/>
            </a:xfrm>
            <a:prstGeom prst="rect">
              <a:avLst/>
            </a:prstGeom>
            <a:effectLst/>
          </p:spPr>
        </p:pic>
      </p:gr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215" name="Pedestrians security: enabling traffic lights during night when a pedestrian is detected (instead of yellow blinking)."/>
          <p:cNvSpPr txBox="1">
            <a:spLocks noGrp="1"/>
          </p:cNvSpPr>
          <p:nvPr>
            <p:ph type="body" sz="quarter" idx="1"/>
          </p:nvPr>
        </p:nvSpPr>
        <p:spPr>
          <a:xfrm>
            <a:off x="698500" y="1613730"/>
            <a:ext cx="11607800" cy="1207468"/>
          </a:xfrm>
          <a:prstGeom prst="rect">
            <a:avLst/>
          </a:prstGeom>
        </p:spPr>
        <p:txBody>
          <a:bodyPr/>
          <a:lstStyle/>
          <a:p>
            <a:pPr defTabSz="1629894">
              <a:spcBef>
                <a:spcPts val="1200"/>
              </a:spcBef>
              <a:defRPr sz="3572" spc="-35"/>
            </a:pPr>
            <a:r>
              <a:rPr>
                <a:solidFill>
                  <a:schemeClr val="accent4">
                    <a:hueOff val="-476017"/>
                    <a:lumOff val="-10042"/>
                  </a:schemeClr>
                </a:solidFill>
              </a:rPr>
              <a:t>Pedestrians security</a:t>
            </a:r>
            <a:r>
              <a:t>: enabling traffic lights during night when a pedestrian is detected (instead of yellow blinking).</a:t>
            </a:r>
          </a:p>
        </p:txBody>
      </p:sp>
      <p:grpSp>
        <p:nvGrpSpPr>
          <p:cNvPr id="218" name="Immagine"/>
          <p:cNvGrpSpPr/>
          <p:nvPr/>
        </p:nvGrpSpPr>
        <p:grpSpPr>
          <a:xfrm>
            <a:off x="7685917" y="3388598"/>
            <a:ext cx="4783367" cy="5753798"/>
            <a:chOff x="0" y="0"/>
            <a:chExt cx="4783365" cy="5753796"/>
          </a:xfrm>
        </p:grpSpPr>
        <p:pic>
          <p:nvPicPr>
            <p:cNvPr id="217" name="Immagine" descr="Immagine"/>
            <p:cNvPicPr>
              <a:picLocks noChangeAspect="1"/>
            </p:cNvPicPr>
            <p:nvPr/>
          </p:nvPicPr>
          <p:blipFill>
            <a:blip r:embed="rId2"/>
            <a:srcRect l="64736" t="24962"/>
            <a:stretch>
              <a:fillRect/>
            </a:stretch>
          </p:blipFill>
          <p:spPr>
            <a:xfrm>
              <a:off x="127000" y="88900"/>
              <a:ext cx="4529366" cy="5423597"/>
            </a:xfrm>
            <a:prstGeom prst="rect">
              <a:avLst/>
            </a:prstGeom>
            <a:ln>
              <a:noFill/>
            </a:ln>
            <a:effectLst/>
          </p:spPr>
        </p:pic>
        <p:pic>
          <p:nvPicPr>
            <p:cNvPr id="216" name="Immagine" descr="Immagine"/>
            <p:cNvPicPr>
              <a:picLocks/>
            </p:cNvPicPr>
            <p:nvPr/>
          </p:nvPicPr>
          <p:blipFill>
            <a:blip r:embed="rId3"/>
            <a:stretch>
              <a:fillRect/>
            </a:stretch>
          </p:blipFill>
          <p:spPr>
            <a:xfrm>
              <a:off x="-1" y="0"/>
              <a:ext cx="4783367" cy="5753797"/>
            </a:xfrm>
            <a:prstGeom prst="rect">
              <a:avLst/>
            </a:prstGeom>
            <a:effectLst/>
          </p:spPr>
        </p:pic>
      </p:grpSp>
      <p:grpSp>
        <p:nvGrpSpPr>
          <p:cNvPr id="221" name="Immagine"/>
          <p:cNvGrpSpPr/>
          <p:nvPr/>
        </p:nvGrpSpPr>
        <p:grpSpPr>
          <a:xfrm>
            <a:off x="222615" y="3632793"/>
            <a:ext cx="7479922" cy="5265505"/>
            <a:chOff x="0" y="0"/>
            <a:chExt cx="7479920" cy="5265503"/>
          </a:xfrm>
        </p:grpSpPr>
        <p:pic>
          <p:nvPicPr>
            <p:cNvPr id="220" name="Immagine" descr="Immagine"/>
            <p:cNvPicPr>
              <a:picLocks noChangeAspect="1"/>
            </p:cNvPicPr>
            <p:nvPr/>
          </p:nvPicPr>
          <p:blipFill>
            <a:blip r:embed="rId4"/>
            <a:stretch>
              <a:fillRect/>
            </a:stretch>
          </p:blipFill>
          <p:spPr>
            <a:xfrm>
              <a:off x="127000" y="88900"/>
              <a:ext cx="7225921" cy="4935304"/>
            </a:xfrm>
            <a:prstGeom prst="rect">
              <a:avLst/>
            </a:prstGeom>
            <a:ln>
              <a:noFill/>
            </a:ln>
            <a:effectLst/>
          </p:spPr>
        </p:pic>
        <p:pic>
          <p:nvPicPr>
            <p:cNvPr id="219" name="Immagine" descr="Immagine"/>
            <p:cNvPicPr>
              <a:picLocks/>
            </p:cNvPicPr>
            <p:nvPr/>
          </p:nvPicPr>
          <p:blipFill>
            <a:blip r:embed="rId5"/>
            <a:stretch>
              <a:fillRect/>
            </a:stretch>
          </p:blipFill>
          <p:spPr>
            <a:xfrm>
              <a:off x="0" y="0"/>
              <a:ext cx="7479921" cy="5265504"/>
            </a:xfrm>
            <a:prstGeom prst="rect">
              <a:avLst/>
            </a:prstGeom>
            <a:effectLst/>
          </p:spPr>
        </p:pic>
      </p:gr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224" name="Drivers/pedestrian security: enabling traffic lights facing red during night when driver excessive speed is detected."/>
          <p:cNvSpPr txBox="1">
            <a:spLocks noGrp="1"/>
          </p:cNvSpPr>
          <p:nvPr>
            <p:ph type="body" sz="quarter" idx="1"/>
          </p:nvPr>
        </p:nvSpPr>
        <p:spPr>
          <a:xfrm>
            <a:off x="698500" y="1613730"/>
            <a:ext cx="11607800" cy="1207468"/>
          </a:xfrm>
          <a:prstGeom prst="rect">
            <a:avLst/>
          </a:prstGeom>
        </p:spPr>
        <p:txBody>
          <a:bodyPr/>
          <a:lstStyle/>
          <a:p>
            <a:pPr defTabSz="1629894">
              <a:spcBef>
                <a:spcPts val="1200"/>
              </a:spcBef>
              <a:defRPr sz="3572" spc="-35"/>
            </a:pPr>
            <a:r>
              <a:rPr>
                <a:solidFill>
                  <a:schemeClr val="accent4">
                    <a:hueOff val="-476017"/>
                    <a:lumOff val="-10042"/>
                  </a:schemeClr>
                </a:solidFill>
              </a:rPr>
              <a:t>Drivers/pedestrian security</a:t>
            </a:r>
            <a:r>
              <a:t>: enabling traffic lights facing red during night when driver excessive speed is detected.</a:t>
            </a:r>
          </a:p>
        </p:txBody>
      </p:sp>
      <p:pic>
        <p:nvPicPr>
          <p:cNvPr id="225" name="Immagine" descr="Immagine"/>
          <p:cNvPicPr>
            <a:picLocks noChangeAspect="1"/>
          </p:cNvPicPr>
          <p:nvPr/>
        </p:nvPicPr>
        <p:blipFill>
          <a:blip r:embed="rId2"/>
          <a:stretch>
            <a:fillRect/>
          </a:stretch>
        </p:blipFill>
        <p:spPr>
          <a:xfrm>
            <a:off x="10478246" y="3354593"/>
            <a:ext cx="1481704" cy="2509141"/>
          </a:xfrm>
          <a:prstGeom prst="rect">
            <a:avLst/>
          </a:prstGeom>
          <a:ln w="12700">
            <a:miter lim="400000"/>
          </a:ln>
        </p:spPr>
      </p:pic>
      <p:grpSp>
        <p:nvGrpSpPr>
          <p:cNvPr id="228" name="Immagine"/>
          <p:cNvGrpSpPr/>
          <p:nvPr/>
        </p:nvGrpSpPr>
        <p:grpSpPr>
          <a:xfrm>
            <a:off x="6366293" y="3271151"/>
            <a:ext cx="3300527" cy="2676026"/>
            <a:chOff x="0" y="0"/>
            <a:chExt cx="3300525" cy="2676025"/>
          </a:xfrm>
        </p:grpSpPr>
        <p:pic>
          <p:nvPicPr>
            <p:cNvPr id="227" name="Immagine" descr="Immagine"/>
            <p:cNvPicPr>
              <a:picLocks noChangeAspect="1"/>
            </p:cNvPicPr>
            <p:nvPr/>
          </p:nvPicPr>
          <p:blipFill>
            <a:blip r:embed="rId3"/>
            <a:stretch>
              <a:fillRect/>
            </a:stretch>
          </p:blipFill>
          <p:spPr>
            <a:xfrm>
              <a:off x="127000" y="88900"/>
              <a:ext cx="3046526" cy="2345826"/>
            </a:xfrm>
            <a:prstGeom prst="rect">
              <a:avLst/>
            </a:prstGeom>
            <a:ln>
              <a:noFill/>
            </a:ln>
            <a:effectLst/>
          </p:spPr>
        </p:pic>
        <p:pic>
          <p:nvPicPr>
            <p:cNvPr id="226" name="Immagine" descr="Immagine"/>
            <p:cNvPicPr>
              <a:picLocks/>
            </p:cNvPicPr>
            <p:nvPr/>
          </p:nvPicPr>
          <p:blipFill>
            <a:blip r:embed="rId4"/>
            <a:stretch>
              <a:fillRect/>
            </a:stretch>
          </p:blipFill>
          <p:spPr>
            <a:xfrm>
              <a:off x="0" y="0"/>
              <a:ext cx="3300526" cy="2676026"/>
            </a:xfrm>
            <a:prstGeom prst="rect">
              <a:avLst/>
            </a:prstGeom>
            <a:effectLst/>
          </p:spPr>
        </p:pic>
      </p:grpSp>
      <p:grpSp>
        <p:nvGrpSpPr>
          <p:cNvPr id="231" name="Immagine"/>
          <p:cNvGrpSpPr/>
          <p:nvPr/>
        </p:nvGrpSpPr>
        <p:grpSpPr>
          <a:xfrm flipH="1">
            <a:off x="836028" y="3185726"/>
            <a:ext cx="4960914" cy="2981983"/>
            <a:chOff x="0" y="0"/>
            <a:chExt cx="4960912" cy="2981981"/>
          </a:xfrm>
        </p:grpSpPr>
        <p:pic>
          <p:nvPicPr>
            <p:cNvPr id="230" name="Immagine" descr="Immagine"/>
            <p:cNvPicPr>
              <a:picLocks noChangeAspect="1"/>
            </p:cNvPicPr>
            <p:nvPr/>
          </p:nvPicPr>
          <p:blipFill>
            <a:blip r:embed="rId5"/>
            <a:stretch>
              <a:fillRect/>
            </a:stretch>
          </p:blipFill>
          <p:spPr>
            <a:xfrm>
              <a:off x="127000" y="88900"/>
              <a:ext cx="4706913" cy="2651782"/>
            </a:xfrm>
            <a:prstGeom prst="rect">
              <a:avLst/>
            </a:prstGeom>
            <a:ln>
              <a:noFill/>
            </a:ln>
            <a:effectLst/>
          </p:spPr>
        </p:pic>
        <p:pic>
          <p:nvPicPr>
            <p:cNvPr id="229" name="Immagine" descr="Immagine"/>
            <p:cNvPicPr>
              <a:picLocks/>
            </p:cNvPicPr>
            <p:nvPr/>
          </p:nvPicPr>
          <p:blipFill>
            <a:blip r:embed="rId6"/>
            <a:stretch>
              <a:fillRect/>
            </a:stretch>
          </p:blipFill>
          <p:spPr>
            <a:xfrm>
              <a:off x="0" y="0"/>
              <a:ext cx="4960913" cy="2981982"/>
            </a:xfrm>
            <a:prstGeom prst="rect">
              <a:avLst/>
            </a:prstGeom>
            <a:effectLst/>
          </p:spPr>
        </p:pic>
      </p:gr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234" name="Drivers/pedestrian security: enabling traffic lights facing red during night when driver excessive speed is detected."/>
          <p:cNvSpPr txBox="1">
            <a:spLocks noGrp="1"/>
          </p:cNvSpPr>
          <p:nvPr>
            <p:ph type="body" sz="quarter" idx="1"/>
          </p:nvPr>
        </p:nvSpPr>
        <p:spPr>
          <a:xfrm>
            <a:off x="698500" y="1613730"/>
            <a:ext cx="11607800" cy="1207468"/>
          </a:xfrm>
          <a:prstGeom prst="rect">
            <a:avLst/>
          </a:prstGeom>
        </p:spPr>
        <p:txBody>
          <a:bodyPr/>
          <a:lstStyle/>
          <a:p>
            <a:pPr defTabSz="1629894">
              <a:spcBef>
                <a:spcPts val="1200"/>
              </a:spcBef>
              <a:defRPr sz="3572" spc="-35"/>
            </a:pPr>
            <a:r>
              <a:rPr>
                <a:solidFill>
                  <a:schemeClr val="accent4">
                    <a:hueOff val="-476017"/>
                    <a:lumOff val="-10042"/>
                  </a:schemeClr>
                </a:solidFill>
              </a:rPr>
              <a:t>Drivers/pedestrian security</a:t>
            </a:r>
            <a:r>
              <a:t>: enabling traffic lights facing red during night when driver excessive speed is detected.</a:t>
            </a:r>
          </a:p>
        </p:txBody>
      </p:sp>
      <p:pic>
        <p:nvPicPr>
          <p:cNvPr id="235" name="Immagine" descr="Immagine"/>
          <p:cNvPicPr>
            <a:picLocks noChangeAspect="1"/>
          </p:cNvPicPr>
          <p:nvPr/>
        </p:nvPicPr>
        <p:blipFill>
          <a:blip r:embed="rId2"/>
          <a:stretch>
            <a:fillRect/>
          </a:stretch>
        </p:blipFill>
        <p:spPr>
          <a:xfrm>
            <a:off x="10478246" y="3354593"/>
            <a:ext cx="1481704" cy="2509141"/>
          </a:xfrm>
          <a:prstGeom prst="rect">
            <a:avLst/>
          </a:prstGeom>
          <a:ln w="12700">
            <a:miter lim="400000"/>
          </a:ln>
        </p:spPr>
      </p:pic>
      <p:grpSp>
        <p:nvGrpSpPr>
          <p:cNvPr id="238" name="Immagine"/>
          <p:cNvGrpSpPr/>
          <p:nvPr/>
        </p:nvGrpSpPr>
        <p:grpSpPr>
          <a:xfrm>
            <a:off x="6366293" y="3271151"/>
            <a:ext cx="3300527" cy="2676026"/>
            <a:chOff x="0" y="0"/>
            <a:chExt cx="3300525" cy="2676025"/>
          </a:xfrm>
        </p:grpSpPr>
        <p:pic>
          <p:nvPicPr>
            <p:cNvPr id="237" name="Immagine" descr="Immagine"/>
            <p:cNvPicPr>
              <a:picLocks noChangeAspect="1"/>
            </p:cNvPicPr>
            <p:nvPr/>
          </p:nvPicPr>
          <p:blipFill>
            <a:blip r:embed="rId3"/>
            <a:stretch>
              <a:fillRect/>
            </a:stretch>
          </p:blipFill>
          <p:spPr>
            <a:xfrm>
              <a:off x="127000" y="88900"/>
              <a:ext cx="3046526" cy="2345826"/>
            </a:xfrm>
            <a:prstGeom prst="rect">
              <a:avLst/>
            </a:prstGeom>
            <a:ln>
              <a:noFill/>
            </a:ln>
            <a:effectLst/>
          </p:spPr>
        </p:pic>
        <p:pic>
          <p:nvPicPr>
            <p:cNvPr id="236" name="Immagine" descr="Immagine"/>
            <p:cNvPicPr>
              <a:picLocks/>
            </p:cNvPicPr>
            <p:nvPr/>
          </p:nvPicPr>
          <p:blipFill>
            <a:blip r:embed="rId4"/>
            <a:stretch>
              <a:fillRect/>
            </a:stretch>
          </p:blipFill>
          <p:spPr>
            <a:xfrm>
              <a:off x="0" y="0"/>
              <a:ext cx="3300526" cy="2676026"/>
            </a:xfrm>
            <a:prstGeom prst="rect">
              <a:avLst/>
            </a:prstGeom>
            <a:effectLst/>
          </p:spPr>
        </p:pic>
      </p:grpSp>
      <p:grpSp>
        <p:nvGrpSpPr>
          <p:cNvPr id="241" name="Immagine"/>
          <p:cNvGrpSpPr/>
          <p:nvPr/>
        </p:nvGrpSpPr>
        <p:grpSpPr>
          <a:xfrm flipH="1">
            <a:off x="836028" y="3185726"/>
            <a:ext cx="4960914" cy="2981983"/>
            <a:chOff x="0" y="0"/>
            <a:chExt cx="4960912" cy="2981981"/>
          </a:xfrm>
        </p:grpSpPr>
        <p:pic>
          <p:nvPicPr>
            <p:cNvPr id="240" name="Immagine" descr="Immagine"/>
            <p:cNvPicPr>
              <a:picLocks noChangeAspect="1"/>
            </p:cNvPicPr>
            <p:nvPr/>
          </p:nvPicPr>
          <p:blipFill>
            <a:blip r:embed="rId5"/>
            <a:stretch>
              <a:fillRect/>
            </a:stretch>
          </p:blipFill>
          <p:spPr>
            <a:xfrm>
              <a:off x="127000" y="88900"/>
              <a:ext cx="4706913" cy="2651782"/>
            </a:xfrm>
            <a:prstGeom prst="rect">
              <a:avLst/>
            </a:prstGeom>
            <a:ln>
              <a:noFill/>
            </a:ln>
            <a:effectLst/>
          </p:spPr>
        </p:pic>
        <p:pic>
          <p:nvPicPr>
            <p:cNvPr id="239" name="Immagine" descr="Immagine"/>
            <p:cNvPicPr>
              <a:picLocks/>
            </p:cNvPicPr>
            <p:nvPr/>
          </p:nvPicPr>
          <p:blipFill>
            <a:blip r:embed="rId6"/>
            <a:stretch>
              <a:fillRect/>
            </a:stretch>
          </p:blipFill>
          <p:spPr>
            <a:xfrm>
              <a:off x="0" y="0"/>
              <a:ext cx="4960913" cy="2981982"/>
            </a:xfrm>
            <a:prstGeom prst="rect">
              <a:avLst/>
            </a:prstGeom>
            <a:effectLst/>
          </p:spPr>
        </p:pic>
      </p:grpSp>
      <p:pic>
        <p:nvPicPr>
          <p:cNvPr id="242" name="Immagine" descr="Immagine"/>
          <p:cNvPicPr>
            <a:picLocks noChangeAspect="1"/>
          </p:cNvPicPr>
          <p:nvPr/>
        </p:nvPicPr>
        <p:blipFill>
          <a:blip r:embed="rId7"/>
          <a:stretch>
            <a:fillRect/>
          </a:stretch>
        </p:blipFill>
        <p:spPr>
          <a:xfrm>
            <a:off x="10438320" y="6625991"/>
            <a:ext cx="1561556" cy="2676026"/>
          </a:xfrm>
          <a:prstGeom prst="rect">
            <a:avLst/>
          </a:prstGeom>
          <a:ln w="12700">
            <a:miter lim="400000"/>
          </a:ln>
        </p:spPr>
      </p:pic>
      <p:grpSp>
        <p:nvGrpSpPr>
          <p:cNvPr id="245" name="Immagine"/>
          <p:cNvGrpSpPr/>
          <p:nvPr/>
        </p:nvGrpSpPr>
        <p:grpSpPr>
          <a:xfrm flipH="1">
            <a:off x="862914" y="6336554"/>
            <a:ext cx="4932651" cy="3436825"/>
            <a:chOff x="0" y="0"/>
            <a:chExt cx="4932650" cy="3436823"/>
          </a:xfrm>
        </p:grpSpPr>
        <p:pic>
          <p:nvPicPr>
            <p:cNvPr id="244" name="Immagine" descr="Immagine"/>
            <p:cNvPicPr>
              <a:picLocks noChangeAspect="1"/>
            </p:cNvPicPr>
            <p:nvPr/>
          </p:nvPicPr>
          <p:blipFill>
            <a:blip r:embed="rId8"/>
            <a:srcRect/>
            <a:stretch>
              <a:fillRect/>
            </a:stretch>
          </p:blipFill>
          <p:spPr>
            <a:xfrm>
              <a:off x="127000" y="88900"/>
              <a:ext cx="4678651" cy="3106624"/>
            </a:xfrm>
            <a:prstGeom prst="rect">
              <a:avLst/>
            </a:prstGeom>
            <a:ln>
              <a:noFill/>
            </a:ln>
            <a:effectLst/>
          </p:spPr>
        </p:pic>
        <p:pic>
          <p:nvPicPr>
            <p:cNvPr id="243" name="Immagine" descr="Immagine"/>
            <p:cNvPicPr>
              <a:picLocks/>
            </p:cNvPicPr>
            <p:nvPr/>
          </p:nvPicPr>
          <p:blipFill>
            <a:blip r:embed="rId9"/>
            <a:stretch>
              <a:fillRect/>
            </a:stretch>
          </p:blipFill>
          <p:spPr>
            <a:xfrm>
              <a:off x="0" y="0"/>
              <a:ext cx="4932651" cy="3436824"/>
            </a:xfrm>
            <a:prstGeom prst="rect">
              <a:avLst/>
            </a:prstGeom>
            <a:effectLst/>
          </p:spPr>
        </p:pic>
      </p:grpSp>
      <p:grpSp>
        <p:nvGrpSpPr>
          <p:cNvPr id="248" name="Immagine"/>
          <p:cNvGrpSpPr/>
          <p:nvPr/>
        </p:nvGrpSpPr>
        <p:grpSpPr>
          <a:xfrm>
            <a:off x="6386907" y="6782768"/>
            <a:ext cx="3302408" cy="2362472"/>
            <a:chOff x="0" y="0"/>
            <a:chExt cx="3302406" cy="2362471"/>
          </a:xfrm>
        </p:grpSpPr>
        <p:pic>
          <p:nvPicPr>
            <p:cNvPr id="247" name="Immagine" descr="Immagine"/>
            <p:cNvPicPr>
              <a:picLocks noChangeAspect="1"/>
            </p:cNvPicPr>
            <p:nvPr/>
          </p:nvPicPr>
          <p:blipFill>
            <a:blip r:embed="rId10"/>
            <a:stretch>
              <a:fillRect/>
            </a:stretch>
          </p:blipFill>
          <p:spPr>
            <a:xfrm>
              <a:off x="127000" y="88900"/>
              <a:ext cx="3048407" cy="2032272"/>
            </a:xfrm>
            <a:prstGeom prst="rect">
              <a:avLst/>
            </a:prstGeom>
            <a:ln>
              <a:noFill/>
            </a:ln>
            <a:effectLst/>
          </p:spPr>
        </p:pic>
        <p:pic>
          <p:nvPicPr>
            <p:cNvPr id="246" name="Immagine" descr="Immagine"/>
            <p:cNvPicPr>
              <a:picLocks/>
            </p:cNvPicPr>
            <p:nvPr/>
          </p:nvPicPr>
          <p:blipFill>
            <a:blip r:embed="rId11"/>
            <a:stretch>
              <a:fillRect/>
            </a:stretch>
          </p:blipFill>
          <p:spPr>
            <a:xfrm>
              <a:off x="0" y="0"/>
              <a:ext cx="3302407" cy="2362472"/>
            </a:xfrm>
            <a:prstGeom prst="rect">
              <a:avLst/>
            </a:prstGeom>
            <a:effectLst/>
          </p:spPr>
        </p:pic>
      </p:grpSp>
    </p:spTree>
  </p:cSld>
  <p:clrMapOvr>
    <a:masterClrMapping/>
  </p:clrMapOvr>
  <mc:AlternateContent xmlns:mc="http://schemas.openxmlformats.org/markup-compatibility/2006" xmlns:p14="http://schemas.microsoft.com/office/powerpoint/2010/main">
    <mc:Choice Requires="p14">
      <p:transition>
        <p:fade/>
      </p:transition>
    </mc:Choice>
    <mc:Fallback xmlns:a14="http://schemas.microsoft.com/office/drawing/2010/main" xmlns:m="http://schemas.openxmlformats.org/officeDocument/2006/math" xmlns="">
      <p:transition spd="fast">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251" name="Energy: reducing lights signals frequency time during day and night when no cars/pedestrians are detected."/>
          <p:cNvSpPr txBox="1">
            <a:spLocks noGrp="1"/>
          </p:cNvSpPr>
          <p:nvPr>
            <p:ph type="body" sz="quarter" idx="1"/>
          </p:nvPr>
        </p:nvSpPr>
        <p:spPr>
          <a:xfrm>
            <a:off x="698500" y="1613730"/>
            <a:ext cx="11607800" cy="1207468"/>
          </a:xfrm>
          <a:prstGeom prst="rect">
            <a:avLst/>
          </a:prstGeom>
        </p:spPr>
        <p:txBody>
          <a:bodyPr/>
          <a:lstStyle/>
          <a:p>
            <a:r>
              <a:rPr>
                <a:solidFill>
                  <a:schemeClr val="accent4">
                    <a:hueOff val="-476017"/>
                    <a:lumOff val="-10042"/>
                  </a:schemeClr>
                </a:solidFill>
              </a:rPr>
              <a:t>Energy</a:t>
            </a:r>
            <a:r>
              <a:t>: reducing lights signals frequency time during day and night when no cars/pedestrians are detected.</a:t>
            </a:r>
          </a:p>
        </p:txBody>
      </p:sp>
      <p:grpSp>
        <p:nvGrpSpPr>
          <p:cNvPr id="254" name="Immagine"/>
          <p:cNvGrpSpPr/>
          <p:nvPr/>
        </p:nvGrpSpPr>
        <p:grpSpPr>
          <a:xfrm>
            <a:off x="4054857" y="3007090"/>
            <a:ext cx="5673833" cy="6567286"/>
            <a:chOff x="0" y="0"/>
            <a:chExt cx="5673831" cy="6567284"/>
          </a:xfrm>
        </p:grpSpPr>
        <p:pic>
          <p:nvPicPr>
            <p:cNvPr id="253" name="Immagine" descr="Immagine"/>
            <p:cNvPicPr>
              <a:picLocks noChangeAspect="1"/>
            </p:cNvPicPr>
            <p:nvPr/>
          </p:nvPicPr>
          <p:blipFill>
            <a:blip r:embed="rId2"/>
            <a:srcRect l="41996"/>
            <a:stretch>
              <a:fillRect/>
            </a:stretch>
          </p:blipFill>
          <p:spPr>
            <a:xfrm>
              <a:off x="127000" y="88900"/>
              <a:ext cx="5419832" cy="6237085"/>
            </a:xfrm>
            <a:prstGeom prst="rect">
              <a:avLst/>
            </a:prstGeom>
            <a:ln>
              <a:noFill/>
            </a:ln>
            <a:effectLst/>
          </p:spPr>
        </p:pic>
        <p:pic>
          <p:nvPicPr>
            <p:cNvPr id="252" name="Immagine" descr="Immagine"/>
            <p:cNvPicPr>
              <a:picLocks/>
            </p:cNvPicPr>
            <p:nvPr/>
          </p:nvPicPr>
          <p:blipFill>
            <a:blip r:embed="rId3"/>
            <a:stretch>
              <a:fillRect/>
            </a:stretch>
          </p:blipFill>
          <p:spPr>
            <a:xfrm>
              <a:off x="-1" y="0"/>
              <a:ext cx="5673833" cy="6567285"/>
            </a:xfrm>
            <a:prstGeom prst="rect">
              <a:avLst/>
            </a:prstGeom>
            <a:effectLst/>
          </p:spPr>
        </p:pic>
      </p:gr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ASTLI…"/>
          <p:cNvSpPr txBox="1">
            <a:spLocks noGrp="1"/>
          </p:cNvSpPr>
          <p:nvPr>
            <p:ph type="ctrTitle"/>
          </p:nvPr>
        </p:nvSpPr>
        <p:spPr>
          <a:xfrm>
            <a:off x="698500" y="1854199"/>
            <a:ext cx="11609057" cy="4435397"/>
          </a:xfrm>
          <a:prstGeom prst="rect">
            <a:avLst/>
          </a:prstGeom>
        </p:spPr>
        <p:txBody>
          <a:bodyPr>
            <a:normAutofit fontScale="90000"/>
          </a:bodyPr>
          <a:lstStyle/>
          <a:p>
            <a:r>
              <a:rPr dirty="0"/>
              <a:t>ASTLI</a:t>
            </a:r>
          </a:p>
          <a:p>
            <a:r>
              <a:rPr dirty="0">
                <a:solidFill>
                  <a:schemeClr val="accent4">
                    <a:hueOff val="-476017"/>
                    <a:lumOff val="-10042"/>
                  </a:schemeClr>
                </a:solidFill>
              </a:rPr>
              <a:t>A</a:t>
            </a:r>
            <a:r>
              <a:rPr dirty="0"/>
              <a:t>dvanced </a:t>
            </a:r>
          </a:p>
          <a:p>
            <a:r>
              <a:rPr dirty="0">
                <a:solidFill>
                  <a:schemeClr val="accent4">
                    <a:hueOff val="-476017"/>
                    <a:lumOff val="-10042"/>
                  </a:schemeClr>
                </a:solidFill>
              </a:rPr>
              <a:t>S</a:t>
            </a:r>
            <a:r>
              <a:rPr dirty="0"/>
              <a:t>mart </a:t>
            </a:r>
          </a:p>
          <a:p>
            <a:r>
              <a:rPr dirty="0">
                <a:solidFill>
                  <a:schemeClr val="accent4">
                    <a:hueOff val="-476017"/>
                    <a:lumOff val="-10042"/>
                  </a:schemeClr>
                </a:solidFill>
              </a:rPr>
              <a:t>T</a:t>
            </a:r>
            <a:r>
              <a:rPr dirty="0"/>
              <a:t>raffic </a:t>
            </a:r>
            <a:r>
              <a:rPr dirty="0">
                <a:solidFill>
                  <a:schemeClr val="accent4">
                    <a:hueOff val="-476017"/>
                    <a:lumOff val="-10042"/>
                  </a:schemeClr>
                </a:solidFill>
              </a:rPr>
              <a:t>Li</a:t>
            </a:r>
            <a:r>
              <a:rPr dirty="0"/>
              <a:t>ghts</a:t>
            </a:r>
            <a:br>
              <a:rPr lang="it-IT" dirty="0"/>
            </a:br>
            <a:br>
              <a:rPr lang="it-IT" dirty="0"/>
            </a:br>
            <a:r>
              <a:rPr lang="it-IT" dirty="0"/>
              <a:t>Technology</a:t>
            </a:r>
            <a:endParaRPr dirty="0"/>
          </a:p>
        </p:txBody>
      </p:sp>
      <p:sp>
        <p:nvSpPr>
          <p:cNvPr id="152" name="Andrea Leganza…"/>
          <p:cNvSpPr txBox="1">
            <a:spLocks noGrp="1"/>
          </p:cNvSpPr>
          <p:nvPr>
            <p:ph type="subTitle" sz="quarter" idx="1"/>
          </p:nvPr>
        </p:nvSpPr>
        <p:spPr>
          <a:xfrm>
            <a:off x="698499" y="7834318"/>
            <a:ext cx="11607801" cy="1456400"/>
          </a:xfrm>
          <a:prstGeom prst="rect">
            <a:avLst/>
          </a:prstGeom>
        </p:spPr>
        <p:txBody>
          <a:bodyPr/>
          <a:lstStyle/>
          <a:p>
            <a:pPr algn="r" defTabSz="446136">
              <a:defRPr sz="2888"/>
            </a:pPr>
            <a:r>
              <a:rPr dirty="0"/>
              <a:t>Andrea </a:t>
            </a:r>
            <a:r>
              <a:rPr dirty="0" err="1"/>
              <a:t>Leganza</a:t>
            </a:r>
            <a:endParaRPr dirty="0"/>
          </a:p>
          <a:p>
            <a:pPr algn="r" defTabSz="446136">
              <a:defRPr sz="2888"/>
            </a:pPr>
            <a:r>
              <a:rPr dirty="0"/>
              <a:t>Ghenadie Artic</a:t>
            </a:r>
          </a:p>
          <a:p>
            <a:pPr algn="r" defTabSz="446136">
              <a:defRPr sz="2888"/>
            </a:pPr>
            <a:r>
              <a:rPr dirty="0"/>
              <a:t>Alberto </a:t>
            </a:r>
            <a:r>
              <a:rPr dirty="0" err="1"/>
              <a:t>Coluzzi</a:t>
            </a:r>
            <a:endParaRPr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ASTLI"/>
          <p:cNvSpPr txBox="1">
            <a:spLocks noGrp="1"/>
          </p:cNvSpPr>
          <p:nvPr>
            <p:ph type="title"/>
          </p:nvPr>
        </p:nvSpPr>
        <p:spPr>
          <a:xfrm>
            <a:off x="698499" y="445078"/>
            <a:ext cx="11607801" cy="1016001"/>
          </a:xfrm>
          <a:prstGeom prst="rect">
            <a:avLst/>
          </a:prstGeom>
        </p:spPr>
        <p:txBody>
          <a:bodyPr/>
          <a:lstStyle>
            <a:lvl1pPr defTabSz="1265768">
              <a:defRPr sz="5986" spc="-119"/>
            </a:lvl1pPr>
          </a:lstStyle>
          <a:p>
            <a:r>
              <a:rPr dirty="0"/>
              <a:t>ASTLI </a:t>
            </a:r>
          </a:p>
        </p:txBody>
      </p:sp>
      <p:sp>
        <p:nvSpPr>
          <p:cNvPr id="7" name="CasellaDiTesto 6">
            <a:extLst>
              <a:ext uri="{FF2B5EF4-FFF2-40B4-BE49-F238E27FC236}">
                <a16:creationId xmlns:a16="http://schemas.microsoft.com/office/drawing/2014/main" id="{0B320F32-9283-5C42-9D22-E18FC8EABF75}"/>
              </a:ext>
            </a:extLst>
          </p:cNvPr>
          <p:cNvSpPr txBox="1"/>
          <p:nvPr/>
        </p:nvSpPr>
        <p:spPr>
          <a:xfrm>
            <a:off x="187007" y="8305069"/>
            <a:ext cx="7147320"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1733930" rtl="0" fontAlgn="auto" latinLnBrk="0" hangingPunct="0">
              <a:lnSpc>
                <a:spcPct val="100000"/>
              </a:lnSpc>
              <a:spcBef>
                <a:spcPts val="0"/>
              </a:spcBef>
              <a:spcAft>
                <a:spcPts val="0"/>
              </a:spcAft>
              <a:buClrTx/>
              <a:buSzTx/>
              <a:buFont typeface="Arial" panose="020B0604020202020204" pitchFamily="34" charset="0"/>
              <a:buChar char="•"/>
              <a:tabLst/>
            </a:pPr>
            <a:r>
              <a:rPr kumimoji="0" lang="it-IT" sz="2400" b="0" u="none" strike="noStrike" cap="none" spc="0" normalizeH="0" baseline="0" dirty="0">
                <a:ln>
                  <a:noFill/>
                </a:ln>
                <a:solidFill>
                  <a:srgbClr val="5E5E5E"/>
                </a:solidFill>
                <a:effectLst/>
                <a:uFillTx/>
                <a:latin typeface="+mn-lt"/>
                <a:ea typeface="+mn-ea"/>
                <a:cs typeface="+mn-cs"/>
                <a:sym typeface="Helvetica Neue"/>
              </a:rPr>
              <a:t>Sensor: </a:t>
            </a:r>
            <a:r>
              <a:rPr lang="it-IT" sz="2400" dirty="0"/>
              <a:t>monitoring</a:t>
            </a:r>
            <a:r>
              <a:rPr kumimoji="0" lang="it-IT" sz="2400" b="0" u="none" strike="noStrike" cap="none" spc="0" normalizeH="0" baseline="0" dirty="0">
                <a:ln>
                  <a:noFill/>
                </a:ln>
                <a:solidFill>
                  <a:srgbClr val="5E5E5E"/>
                </a:solidFill>
                <a:effectLst/>
                <a:uFillTx/>
                <a:latin typeface="+mn-lt"/>
                <a:ea typeface="+mn-ea"/>
                <a:cs typeface="+mn-cs"/>
                <a:sym typeface="Helvetica Neue"/>
              </a:rPr>
              <a:t> of </a:t>
            </a:r>
            <a:r>
              <a:rPr lang="it-IT" sz="2400" dirty="0" err="1"/>
              <a:t>p</a:t>
            </a:r>
            <a:r>
              <a:rPr kumimoji="0" lang="it-IT" sz="2400" b="0" u="none" strike="noStrike" cap="none" spc="0" normalizeH="0" baseline="0" dirty="0" err="1">
                <a:ln>
                  <a:noFill/>
                </a:ln>
                <a:solidFill>
                  <a:srgbClr val="5E5E5E"/>
                </a:solidFill>
                <a:effectLst/>
                <a:uFillTx/>
                <a:latin typeface="+mn-lt"/>
                <a:ea typeface="+mn-ea"/>
                <a:cs typeface="+mn-cs"/>
                <a:sym typeface="Helvetica Neue"/>
              </a:rPr>
              <a:t>ollution</a:t>
            </a:r>
            <a:endParaRPr kumimoji="0" lang="it-IT" sz="2400" b="0" u="none" strike="noStrike" cap="none" spc="0" normalizeH="0" baseline="0" dirty="0">
              <a:ln>
                <a:noFill/>
              </a:ln>
              <a:solidFill>
                <a:srgbClr val="5E5E5E"/>
              </a:solidFill>
              <a:effectLst/>
              <a:uFillTx/>
              <a:latin typeface="+mn-lt"/>
              <a:ea typeface="+mn-ea"/>
              <a:cs typeface="+mn-cs"/>
              <a:sym typeface="Helvetica Neue"/>
            </a:endParaRPr>
          </a:p>
          <a:p>
            <a:pPr marL="457200" indent="-457200" algn="l">
              <a:buFont typeface="Arial" panose="020B0604020202020204" pitchFamily="34" charset="0"/>
              <a:buChar char="•"/>
            </a:pPr>
            <a:r>
              <a:rPr lang="it-IT" sz="2400" dirty="0"/>
              <a:t>Sensor: monitoring of </a:t>
            </a:r>
            <a:r>
              <a:rPr lang="it-IT" sz="2400" dirty="0" err="1"/>
              <a:t>noise</a:t>
            </a:r>
            <a:endParaRPr lang="it-IT" sz="2400" dirty="0"/>
          </a:p>
          <a:p>
            <a:pPr marL="457200" indent="-457200" algn="l">
              <a:buFont typeface="Arial" panose="020B0604020202020204" pitchFamily="34" charset="0"/>
              <a:buChar char="•"/>
            </a:pPr>
            <a:r>
              <a:rPr lang="it-IT" sz="2400" dirty="0"/>
              <a:t>Sensor: monitoring</a:t>
            </a:r>
            <a:r>
              <a:rPr kumimoji="0" lang="it-IT" sz="2400" b="0" u="none" strike="noStrike" cap="none" spc="0" normalizeH="0" baseline="0" dirty="0">
                <a:ln>
                  <a:noFill/>
                </a:ln>
                <a:solidFill>
                  <a:srgbClr val="5E5E5E"/>
                </a:solidFill>
                <a:effectLst/>
                <a:uFillTx/>
                <a:latin typeface="+mn-lt"/>
                <a:ea typeface="+mn-ea"/>
                <a:cs typeface="+mn-cs"/>
                <a:sym typeface="Helvetica Neue"/>
              </a:rPr>
              <a:t> of temperature &amp; </a:t>
            </a:r>
            <a:r>
              <a:rPr kumimoji="0" lang="it-IT" sz="2400" b="0" u="none" strike="noStrike" cap="none" spc="0" normalizeH="0" baseline="0" dirty="0" err="1">
                <a:ln>
                  <a:noFill/>
                </a:ln>
                <a:solidFill>
                  <a:srgbClr val="5E5E5E"/>
                </a:solidFill>
                <a:effectLst/>
                <a:uFillTx/>
                <a:latin typeface="+mn-lt"/>
                <a:ea typeface="+mn-ea"/>
                <a:cs typeface="+mn-cs"/>
                <a:sym typeface="Helvetica Neue"/>
              </a:rPr>
              <a:t>humidity</a:t>
            </a:r>
            <a:endParaRPr kumimoji="0" lang="it-IT" sz="2400" b="0" u="none" strike="noStrike" cap="none" spc="0" normalizeH="0" baseline="0" dirty="0">
              <a:ln>
                <a:noFill/>
              </a:ln>
              <a:solidFill>
                <a:srgbClr val="5E5E5E"/>
              </a:solidFill>
              <a:effectLst/>
              <a:uFillTx/>
              <a:latin typeface="+mn-lt"/>
              <a:ea typeface="+mn-ea"/>
              <a:cs typeface="+mn-cs"/>
              <a:sym typeface="Helvetica Neue"/>
            </a:endParaRPr>
          </a:p>
        </p:txBody>
      </p:sp>
      <p:sp>
        <p:nvSpPr>
          <p:cNvPr id="20" name="Freccia destra 19">
            <a:extLst>
              <a:ext uri="{FF2B5EF4-FFF2-40B4-BE49-F238E27FC236}">
                <a16:creationId xmlns:a16="http://schemas.microsoft.com/office/drawing/2014/main" id="{F3E7254B-4E41-AC7C-A74E-977E7E9D929E}"/>
              </a:ext>
            </a:extLst>
          </p:cNvPr>
          <p:cNvSpPr/>
          <p:nvPr/>
        </p:nvSpPr>
        <p:spPr>
          <a:xfrm>
            <a:off x="3019566" y="2412533"/>
            <a:ext cx="2430296"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1" name="Freccia destra 20">
            <a:extLst>
              <a:ext uri="{FF2B5EF4-FFF2-40B4-BE49-F238E27FC236}">
                <a16:creationId xmlns:a16="http://schemas.microsoft.com/office/drawing/2014/main" id="{9D4F0E66-796A-121E-4463-9CE5800D8C81}"/>
              </a:ext>
            </a:extLst>
          </p:cNvPr>
          <p:cNvSpPr/>
          <p:nvPr/>
        </p:nvSpPr>
        <p:spPr>
          <a:xfrm rot="10800000">
            <a:off x="8198404" y="2421239"/>
            <a:ext cx="2300263"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Freccia destra 21">
            <a:extLst>
              <a:ext uri="{FF2B5EF4-FFF2-40B4-BE49-F238E27FC236}">
                <a16:creationId xmlns:a16="http://schemas.microsoft.com/office/drawing/2014/main" id="{9669B63F-536A-9597-E707-29984B9FA227}"/>
              </a:ext>
            </a:extLst>
          </p:cNvPr>
          <p:cNvSpPr/>
          <p:nvPr/>
        </p:nvSpPr>
        <p:spPr>
          <a:xfrm rot="16200000">
            <a:off x="5181683" y="5044023"/>
            <a:ext cx="3243655"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11" name="Immagine 10">
            <a:extLst>
              <a:ext uri="{FF2B5EF4-FFF2-40B4-BE49-F238E27FC236}">
                <a16:creationId xmlns:a16="http://schemas.microsoft.com/office/drawing/2014/main" id="{7338FE12-8093-C883-61FC-9E8EA6CE7B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39244" y="4759208"/>
            <a:ext cx="3928532" cy="2620300"/>
          </a:xfrm>
          <a:prstGeom prst="rect">
            <a:avLst/>
          </a:prstGeom>
        </p:spPr>
      </p:pic>
      <p:pic>
        <p:nvPicPr>
          <p:cNvPr id="15" name="Immagine 14">
            <a:extLst>
              <a:ext uri="{FF2B5EF4-FFF2-40B4-BE49-F238E27FC236}">
                <a16:creationId xmlns:a16="http://schemas.microsoft.com/office/drawing/2014/main" id="{E69584CE-F0D1-FDEC-35AC-1C17F79F245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8499" y="1633197"/>
            <a:ext cx="3928532" cy="2620301"/>
          </a:xfrm>
          <a:prstGeom prst="rect">
            <a:avLst/>
          </a:prstGeom>
        </p:spPr>
      </p:pic>
      <p:pic>
        <p:nvPicPr>
          <p:cNvPr id="17" name="Immagine 16">
            <a:extLst>
              <a:ext uri="{FF2B5EF4-FFF2-40B4-BE49-F238E27FC236}">
                <a16:creationId xmlns:a16="http://schemas.microsoft.com/office/drawing/2014/main" id="{5F189787-112D-A98E-61EC-7B74F28B513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94391" y="1633197"/>
            <a:ext cx="1808551" cy="2404472"/>
          </a:xfrm>
          <a:prstGeom prst="rect">
            <a:avLst/>
          </a:prstGeom>
        </p:spPr>
      </p:pic>
      <p:sp>
        <p:nvSpPr>
          <p:cNvPr id="23" name="CasellaDiTesto 22">
            <a:extLst>
              <a:ext uri="{FF2B5EF4-FFF2-40B4-BE49-F238E27FC236}">
                <a16:creationId xmlns:a16="http://schemas.microsoft.com/office/drawing/2014/main" id="{D34CCA80-DDDF-442B-788C-261E07CDD920}"/>
              </a:ext>
            </a:extLst>
          </p:cNvPr>
          <p:cNvSpPr txBox="1"/>
          <p:nvPr/>
        </p:nvSpPr>
        <p:spPr>
          <a:xfrm>
            <a:off x="685272" y="4322354"/>
            <a:ext cx="394175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err="1">
                <a:ln>
                  <a:noFill/>
                </a:ln>
                <a:solidFill>
                  <a:srgbClr val="5E5E5E"/>
                </a:solidFill>
                <a:effectLst/>
                <a:uFillTx/>
                <a:latin typeface="+mn-lt"/>
                <a:ea typeface="+mn-ea"/>
                <a:cs typeface="+mn-cs"/>
                <a:sym typeface="Helvetica Neue"/>
              </a:rPr>
              <a:t>Humidity</a:t>
            </a:r>
            <a:r>
              <a:rPr kumimoji="0" lang="it-IT" sz="2400" b="0" u="none" strike="noStrike" cap="none" spc="0" normalizeH="0" baseline="0" dirty="0">
                <a:ln>
                  <a:noFill/>
                </a:ln>
                <a:solidFill>
                  <a:srgbClr val="5E5E5E"/>
                </a:solidFill>
                <a:effectLst/>
                <a:uFillTx/>
                <a:latin typeface="+mn-lt"/>
                <a:ea typeface="+mn-ea"/>
                <a:cs typeface="+mn-cs"/>
                <a:sym typeface="Helvetica Neue"/>
              </a:rPr>
              <a:t> and temperature</a:t>
            </a:r>
          </a:p>
        </p:txBody>
      </p:sp>
      <p:sp>
        <p:nvSpPr>
          <p:cNvPr id="25" name="CasellaDiTesto 24">
            <a:extLst>
              <a:ext uri="{FF2B5EF4-FFF2-40B4-BE49-F238E27FC236}">
                <a16:creationId xmlns:a16="http://schemas.microsoft.com/office/drawing/2014/main" id="{2C5C1A6B-0DA9-DF20-D367-DAA494463FE4}"/>
              </a:ext>
            </a:extLst>
          </p:cNvPr>
          <p:cNvSpPr txBox="1"/>
          <p:nvPr/>
        </p:nvSpPr>
        <p:spPr>
          <a:xfrm>
            <a:off x="10076059" y="4287284"/>
            <a:ext cx="1722183"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Sound</a:t>
            </a:r>
          </a:p>
        </p:txBody>
      </p:sp>
      <p:sp>
        <p:nvSpPr>
          <p:cNvPr id="26" name="CasellaDiTesto 25">
            <a:extLst>
              <a:ext uri="{FF2B5EF4-FFF2-40B4-BE49-F238E27FC236}">
                <a16:creationId xmlns:a16="http://schemas.microsoft.com/office/drawing/2014/main" id="{3FC9FAB1-384E-C6B5-309C-C3CD7D9D6AAE}"/>
              </a:ext>
            </a:extLst>
          </p:cNvPr>
          <p:cNvSpPr txBox="1"/>
          <p:nvPr/>
        </p:nvSpPr>
        <p:spPr>
          <a:xfrm>
            <a:off x="5942418" y="7380449"/>
            <a:ext cx="1722183"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err="1">
                <a:ln>
                  <a:noFill/>
                </a:ln>
                <a:solidFill>
                  <a:srgbClr val="5E5E5E"/>
                </a:solidFill>
                <a:effectLst/>
                <a:uFillTx/>
                <a:latin typeface="+mn-lt"/>
                <a:ea typeface="+mn-ea"/>
                <a:cs typeface="+mn-cs"/>
                <a:sym typeface="Helvetica Neue"/>
              </a:rPr>
              <a:t>Pollution</a:t>
            </a:r>
            <a:endParaRPr kumimoji="0" lang="it-IT" sz="2400" b="0" u="none" strike="noStrike" cap="none" spc="0" normalizeH="0" baseline="0" dirty="0">
              <a:ln>
                <a:noFill/>
              </a:ln>
              <a:solidFill>
                <a:srgbClr val="5E5E5E"/>
              </a:solidFill>
              <a:effectLst/>
              <a:uFillTx/>
              <a:latin typeface="+mn-lt"/>
              <a:ea typeface="+mn-ea"/>
              <a:cs typeface="+mn-cs"/>
              <a:sym typeface="Helvetica Neue"/>
            </a:endParaRPr>
          </a:p>
        </p:txBody>
      </p:sp>
      <p:sp>
        <p:nvSpPr>
          <p:cNvPr id="2" name="CasellaDiTesto 1">
            <a:extLst>
              <a:ext uri="{FF2B5EF4-FFF2-40B4-BE49-F238E27FC236}">
                <a16:creationId xmlns:a16="http://schemas.microsoft.com/office/drawing/2014/main" id="{7851C34E-6CE2-839A-D8B7-29759CE5F2A8}"/>
              </a:ext>
            </a:extLst>
          </p:cNvPr>
          <p:cNvSpPr txBox="1"/>
          <p:nvPr/>
        </p:nvSpPr>
        <p:spPr>
          <a:xfrm>
            <a:off x="7351181" y="897221"/>
            <a:ext cx="17221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Central ESP-32</a:t>
            </a:r>
          </a:p>
        </p:txBody>
      </p:sp>
      <p:pic>
        <p:nvPicPr>
          <p:cNvPr id="3" name="Immagine 2" descr="Immagine che contiene testo&#10;&#10;Descrizione generata automaticamente">
            <a:extLst>
              <a:ext uri="{FF2B5EF4-FFF2-40B4-BE49-F238E27FC236}">
                <a16:creationId xmlns:a16="http://schemas.microsoft.com/office/drawing/2014/main" id="{36F958C3-5B74-3C09-B870-29D3E36827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5314013" y="1607886"/>
            <a:ext cx="2964783" cy="1532411"/>
          </a:xfrm>
          <a:prstGeom prst="rect">
            <a:avLst/>
          </a:prstGeom>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ASTLI"/>
          <p:cNvSpPr txBox="1">
            <a:spLocks noGrp="1"/>
          </p:cNvSpPr>
          <p:nvPr>
            <p:ph type="title"/>
          </p:nvPr>
        </p:nvSpPr>
        <p:spPr>
          <a:xfrm>
            <a:off x="698499" y="445078"/>
            <a:ext cx="11607801" cy="1016001"/>
          </a:xfrm>
          <a:prstGeom prst="rect">
            <a:avLst/>
          </a:prstGeom>
        </p:spPr>
        <p:txBody>
          <a:bodyPr/>
          <a:lstStyle>
            <a:lvl1pPr defTabSz="1265768">
              <a:defRPr sz="5986" spc="-119"/>
            </a:lvl1pPr>
          </a:lstStyle>
          <a:p>
            <a:r>
              <a:rPr dirty="0"/>
              <a:t>ASTLI </a:t>
            </a:r>
          </a:p>
        </p:txBody>
      </p:sp>
      <p:sp>
        <p:nvSpPr>
          <p:cNvPr id="7" name="CasellaDiTesto 6">
            <a:extLst>
              <a:ext uri="{FF2B5EF4-FFF2-40B4-BE49-F238E27FC236}">
                <a16:creationId xmlns:a16="http://schemas.microsoft.com/office/drawing/2014/main" id="{0B320F32-9283-5C42-9D22-E18FC8EABF75}"/>
              </a:ext>
            </a:extLst>
          </p:cNvPr>
          <p:cNvSpPr txBox="1"/>
          <p:nvPr/>
        </p:nvSpPr>
        <p:spPr>
          <a:xfrm>
            <a:off x="2928739" y="8139754"/>
            <a:ext cx="714732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indent="-457200" algn="l">
              <a:buFont typeface="Arial" panose="020B0604020202020204" pitchFamily="34" charset="0"/>
              <a:buChar char="•"/>
            </a:pPr>
            <a:r>
              <a:rPr kumimoji="0" lang="it-IT" sz="2400" b="0" u="none" strike="noStrike" cap="none" spc="0" normalizeH="0" baseline="0" dirty="0">
                <a:ln>
                  <a:noFill/>
                </a:ln>
                <a:solidFill>
                  <a:srgbClr val="5E5E5E"/>
                </a:solidFill>
                <a:effectLst/>
                <a:uFillTx/>
                <a:latin typeface="+mn-lt"/>
                <a:ea typeface="+mn-ea"/>
                <a:cs typeface="+mn-cs"/>
                <a:sym typeface="Helvetica Neue"/>
              </a:rPr>
              <a:t>Traffic jams: ESP-32 camera (data </a:t>
            </a:r>
            <a:r>
              <a:rPr kumimoji="0" lang="it-IT" sz="2400" b="0" u="none" strike="noStrike" cap="none" spc="0" normalizeH="0" baseline="0" dirty="0" err="1">
                <a:ln>
                  <a:noFill/>
                </a:ln>
                <a:solidFill>
                  <a:srgbClr val="5E5E5E"/>
                </a:solidFill>
                <a:effectLst/>
                <a:uFillTx/>
                <a:latin typeface="+mn-lt"/>
                <a:ea typeface="+mn-ea"/>
                <a:cs typeface="+mn-cs"/>
                <a:sym typeface="Helvetica Neue"/>
              </a:rPr>
              <a:t>capture</a:t>
            </a:r>
            <a:r>
              <a:rPr lang="it-IT" sz="2400" dirty="0"/>
              <a:t>)</a:t>
            </a:r>
            <a:endParaRPr kumimoji="0" lang="it-IT" sz="2400" b="0" u="none" strike="noStrike" cap="none" spc="0" normalizeH="0" baseline="0" dirty="0">
              <a:ln>
                <a:noFill/>
              </a:ln>
              <a:solidFill>
                <a:srgbClr val="5E5E5E"/>
              </a:solidFill>
              <a:effectLst/>
              <a:uFillTx/>
              <a:latin typeface="+mn-lt"/>
              <a:ea typeface="+mn-ea"/>
              <a:cs typeface="+mn-cs"/>
              <a:sym typeface="Helvetica Neue"/>
            </a:endParaRPr>
          </a:p>
        </p:txBody>
      </p:sp>
      <p:pic>
        <p:nvPicPr>
          <p:cNvPr id="8" name="Immagine 7">
            <a:extLst>
              <a:ext uri="{FF2B5EF4-FFF2-40B4-BE49-F238E27FC236}">
                <a16:creationId xmlns:a16="http://schemas.microsoft.com/office/drawing/2014/main" id="{F50F4A8D-14D0-5401-23B4-131E7C5D351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88478" y="2205336"/>
            <a:ext cx="5569900" cy="3715080"/>
          </a:xfrm>
          <a:prstGeom prst="rect">
            <a:avLst/>
          </a:prstGeom>
        </p:spPr>
      </p:pic>
      <p:sp>
        <p:nvSpPr>
          <p:cNvPr id="14" name="CasellaDiTesto 13">
            <a:extLst>
              <a:ext uri="{FF2B5EF4-FFF2-40B4-BE49-F238E27FC236}">
                <a16:creationId xmlns:a16="http://schemas.microsoft.com/office/drawing/2014/main" id="{709E1562-D03F-FEFF-7843-EAF708170D89}"/>
              </a:ext>
            </a:extLst>
          </p:cNvPr>
          <p:cNvSpPr txBox="1"/>
          <p:nvPr/>
        </p:nvSpPr>
        <p:spPr>
          <a:xfrm>
            <a:off x="8612336" y="5929862"/>
            <a:ext cx="1722183"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ESP-32</a:t>
            </a:r>
          </a:p>
        </p:txBody>
      </p:sp>
      <p:pic>
        <p:nvPicPr>
          <p:cNvPr id="3" name="Immagine 2" descr="Immagine che contiene diagramma&#10;&#10;Descrizione generata automaticamente">
            <a:extLst>
              <a:ext uri="{FF2B5EF4-FFF2-40B4-BE49-F238E27FC236}">
                <a16:creationId xmlns:a16="http://schemas.microsoft.com/office/drawing/2014/main" id="{EAC3F587-27C3-27A1-0CB0-E16D051007D4}"/>
              </a:ext>
            </a:extLst>
          </p:cNvPr>
          <p:cNvPicPr>
            <a:picLocks noChangeAspect="1"/>
          </p:cNvPicPr>
          <p:nvPr/>
        </p:nvPicPr>
        <p:blipFill rotWithShape="1">
          <a:blip r:embed="rId3">
            <a:extLst>
              <a:ext uri="{28A0092B-C50C-407E-A947-70E740481C1C}">
                <a14:useLocalDpi xmlns:a14="http://schemas.microsoft.com/office/drawing/2010/main" val="0"/>
              </a:ext>
            </a:extLst>
          </a:blip>
          <a:srcRect l="18626"/>
          <a:stretch/>
        </p:blipFill>
        <p:spPr>
          <a:xfrm>
            <a:off x="103031" y="2695439"/>
            <a:ext cx="5924160" cy="5130863"/>
          </a:xfrm>
          <a:prstGeom prst="rect">
            <a:avLst/>
          </a:prstGeom>
        </p:spPr>
      </p:pic>
      <mc:AlternateContent xmlns:mc="http://schemas.openxmlformats.org/markup-compatibility/2006" xmlns:p14="http://schemas.microsoft.com/office/powerpoint/2010/main">
        <mc:Choice Requires="p14">
          <p:contentPart p14:bwMode="auto" r:id="rId4">
            <p14:nvContentPartPr>
              <p14:cNvPr id="6" name="Input penna 5">
                <a:extLst>
                  <a:ext uri="{FF2B5EF4-FFF2-40B4-BE49-F238E27FC236}">
                    <a16:creationId xmlns:a16="http://schemas.microsoft.com/office/drawing/2014/main" id="{4048D9AF-2997-D661-0607-15ED63CFE83C}"/>
                  </a:ext>
                </a:extLst>
              </p14:cNvPr>
              <p14:cNvContentPartPr/>
              <p14:nvPr/>
            </p14:nvContentPartPr>
            <p14:xfrm>
              <a:off x="5434885" y="3965015"/>
              <a:ext cx="3359986" cy="620640"/>
            </p14:xfrm>
          </p:contentPart>
        </mc:Choice>
        <mc:Fallback xmlns="">
          <p:pic>
            <p:nvPicPr>
              <p:cNvPr id="6" name="Input penna 5">
                <a:extLst>
                  <a:ext uri="{FF2B5EF4-FFF2-40B4-BE49-F238E27FC236}">
                    <a16:creationId xmlns:a16="http://schemas.microsoft.com/office/drawing/2014/main" id="{4048D9AF-2997-D661-0607-15ED63CFE83C}"/>
                  </a:ext>
                </a:extLst>
              </p:cNvPr>
              <p:cNvPicPr/>
              <p:nvPr/>
            </p:nvPicPr>
            <p:blipFill>
              <a:blip r:embed="rId5"/>
              <a:stretch>
                <a:fillRect/>
              </a:stretch>
            </p:blipFill>
            <p:spPr>
              <a:xfrm>
                <a:off x="5425885" y="3956010"/>
                <a:ext cx="3377627" cy="63829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put penna 8">
                <a:extLst>
                  <a:ext uri="{FF2B5EF4-FFF2-40B4-BE49-F238E27FC236}">
                    <a16:creationId xmlns:a16="http://schemas.microsoft.com/office/drawing/2014/main" id="{E89F6D03-1FA5-A96D-80F5-8C97E2844C67}"/>
                  </a:ext>
                </a:extLst>
              </p14:cNvPr>
              <p14:cNvContentPartPr/>
              <p14:nvPr/>
            </p14:nvContentPartPr>
            <p14:xfrm>
              <a:off x="5265181" y="4212334"/>
              <a:ext cx="3647050" cy="471923"/>
            </p14:xfrm>
          </p:contentPart>
        </mc:Choice>
        <mc:Fallback xmlns="">
          <p:pic>
            <p:nvPicPr>
              <p:cNvPr id="9" name="Input penna 8">
                <a:extLst>
                  <a:ext uri="{FF2B5EF4-FFF2-40B4-BE49-F238E27FC236}">
                    <a16:creationId xmlns:a16="http://schemas.microsoft.com/office/drawing/2014/main" id="{E89F6D03-1FA5-A96D-80F5-8C97E2844C67}"/>
                  </a:ext>
                </a:extLst>
              </p:cNvPr>
              <p:cNvPicPr/>
              <p:nvPr/>
            </p:nvPicPr>
            <p:blipFill>
              <a:blip r:embed="rId7"/>
              <a:stretch>
                <a:fillRect/>
              </a:stretch>
            </p:blipFill>
            <p:spPr>
              <a:xfrm>
                <a:off x="5256180" y="4203328"/>
                <a:ext cx="3664691" cy="489575"/>
              </a:xfrm>
              <a:prstGeom prst="rect">
                <a:avLst/>
              </a:prstGeom>
            </p:spPr>
          </p:pic>
        </mc:Fallback>
      </mc:AlternateContent>
      <p:pic>
        <p:nvPicPr>
          <p:cNvPr id="11" name="Immagine 10" descr="Immagine che contiene testo, elettronica&#10;&#10;Descrizione generata automaticamente">
            <a:extLst>
              <a:ext uri="{FF2B5EF4-FFF2-40B4-BE49-F238E27FC236}">
                <a16:creationId xmlns:a16="http://schemas.microsoft.com/office/drawing/2014/main" id="{47D8D061-AE54-9F7A-3712-47A0B7F52C4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014685" y="2736290"/>
            <a:ext cx="1562100" cy="2457450"/>
          </a:xfrm>
          <a:prstGeom prst="rect">
            <a:avLst/>
          </a:prstGeom>
        </p:spPr>
      </p:pic>
    </p:spTree>
    <p:extLst>
      <p:ext uri="{BB962C8B-B14F-4D97-AF65-F5344CB8AC3E}">
        <p14:creationId xmlns:p14="http://schemas.microsoft.com/office/powerpoint/2010/main" val="182292099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ASTLI"/>
          <p:cNvSpPr txBox="1">
            <a:spLocks noGrp="1"/>
          </p:cNvSpPr>
          <p:nvPr>
            <p:ph type="title"/>
          </p:nvPr>
        </p:nvSpPr>
        <p:spPr>
          <a:xfrm>
            <a:off x="698499" y="445078"/>
            <a:ext cx="11607801" cy="1016001"/>
          </a:xfrm>
          <a:prstGeom prst="rect">
            <a:avLst/>
          </a:prstGeom>
        </p:spPr>
        <p:txBody>
          <a:bodyPr/>
          <a:lstStyle>
            <a:lvl1pPr defTabSz="1265768">
              <a:defRPr sz="5986" spc="-119"/>
            </a:lvl1pPr>
          </a:lstStyle>
          <a:p>
            <a:r>
              <a:rPr dirty="0"/>
              <a:t>ASTLI </a:t>
            </a:r>
          </a:p>
        </p:txBody>
      </p:sp>
      <p:sp>
        <p:nvSpPr>
          <p:cNvPr id="13" name="Freccia destra 12">
            <a:extLst>
              <a:ext uri="{FF2B5EF4-FFF2-40B4-BE49-F238E27FC236}">
                <a16:creationId xmlns:a16="http://schemas.microsoft.com/office/drawing/2014/main" id="{7A743AF1-8813-F02A-93A2-D4124F417982}"/>
              </a:ext>
            </a:extLst>
          </p:cNvPr>
          <p:cNvSpPr/>
          <p:nvPr/>
        </p:nvSpPr>
        <p:spPr>
          <a:xfrm>
            <a:off x="2707880" y="3832100"/>
            <a:ext cx="7147320"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0" name="CasellaDiTesto 19">
            <a:extLst>
              <a:ext uri="{FF2B5EF4-FFF2-40B4-BE49-F238E27FC236}">
                <a16:creationId xmlns:a16="http://schemas.microsoft.com/office/drawing/2014/main" id="{5597F36B-0DBB-949D-C323-4D676F907DE1}"/>
              </a:ext>
            </a:extLst>
          </p:cNvPr>
          <p:cNvSpPr txBox="1"/>
          <p:nvPr/>
        </p:nvSpPr>
        <p:spPr>
          <a:xfrm>
            <a:off x="5925485" y="6025871"/>
            <a:ext cx="17221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Central ESP-32</a:t>
            </a:r>
          </a:p>
        </p:txBody>
      </p:sp>
      <p:pic>
        <p:nvPicPr>
          <p:cNvPr id="1032" name="Picture 8" descr="logo wifi png for download 13655">
            <a:extLst>
              <a:ext uri="{FF2B5EF4-FFF2-40B4-BE49-F238E27FC236}">
                <a16:creationId xmlns:a16="http://schemas.microsoft.com/office/drawing/2014/main" id="{045849CB-0EF2-4883-4B95-2D01375A135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49339" y="1856066"/>
            <a:ext cx="1976146" cy="1105310"/>
          </a:xfrm>
          <a:prstGeom prst="rect">
            <a:avLst/>
          </a:prstGeom>
          <a:noFill/>
          <a:extLst>
            <a:ext uri="{909E8E84-426E-40DD-AFC4-6F175D3DCCD1}">
              <a14:hiddenFill xmlns:a14="http://schemas.microsoft.com/office/drawing/2010/main">
                <a:solidFill>
                  <a:srgbClr val="FFFFFF"/>
                </a:solidFill>
              </a14:hiddenFill>
            </a:ext>
          </a:extLst>
        </p:spPr>
      </p:pic>
      <p:pic>
        <p:nvPicPr>
          <p:cNvPr id="3" name="Immagine 2" descr="Immagine che contiene testo&#10;&#10;Descrizione generata automaticamente">
            <a:extLst>
              <a:ext uri="{FF2B5EF4-FFF2-40B4-BE49-F238E27FC236}">
                <a16:creationId xmlns:a16="http://schemas.microsoft.com/office/drawing/2014/main" id="{88242130-3A3D-479A-C521-93AE07FBEB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5304184" y="3556104"/>
            <a:ext cx="2964783" cy="1532411"/>
          </a:xfrm>
          <a:prstGeom prst="rect">
            <a:avLst/>
          </a:prstGeom>
        </p:spPr>
      </p:pic>
      <p:pic>
        <p:nvPicPr>
          <p:cNvPr id="14" name="Immagine 13">
            <a:extLst>
              <a:ext uri="{FF2B5EF4-FFF2-40B4-BE49-F238E27FC236}">
                <a16:creationId xmlns:a16="http://schemas.microsoft.com/office/drawing/2014/main" id="{6B76ECC9-CA0E-C93C-BCF9-3FFFE4F5014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8679" y="3195961"/>
            <a:ext cx="3843543" cy="2563613"/>
          </a:xfrm>
          <a:prstGeom prst="rect">
            <a:avLst/>
          </a:prstGeom>
        </p:spPr>
      </p:pic>
      <p:sp>
        <p:nvSpPr>
          <p:cNvPr id="21" name="CasellaDiTesto 20">
            <a:extLst>
              <a:ext uri="{FF2B5EF4-FFF2-40B4-BE49-F238E27FC236}">
                <a16:creationId xmlns:a16="http://schemas.microsoft.com/office/drawing/2014/main" id="{0749DDF6-1AD8-E684-CB89-4A2875C3FA22}"/>
              </a:ext>
            </a:extLst>
          </p:cNvPr>
          <p:cNvSpPr txBox="1"/>
          <p:nvPr/>
        </p:nvSpPr>
        <p:spPr>
          <a:xfrm>
            <a:off x="1259357" y="5821730"/>
            <a:ext cx="1722183"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ESP-32</a:t>
            </a:r>
          </a:p>
        </p:txBody>
      </p:sp>
      <p:pic>
        <p:nvPicPr>
          <p:cNvPr id="5" name="Immagine 4" descr="Immagine che contiene logo&#10;&#10;Descrizione generata automaticamente">
            <a:extLst>
              <a:ext uri="{FF2B5EF4-FFF2-40B4-BE49-F238E27FC236}">
                <a16:creationId xmlns:a16="http://schemas.microsoft.com/office/drawing/2014/main" id="{4E43D609-FB59-C270-D069-F55CD88483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95222" y="1532421"/>
            <a:ext cx="2609850" cy="1752600"/>
          </a:xfrm>
          <a:prstGeom prst="rect">
            <a:avLst/>
          </a:prstGeom>
        </p:spPr>
      </p:pic>
      <p:sp>
        <p:nvSpPr>
          <p:cNvPr id="6" name="CasellaDiTesto 5">
            <a:extLst>
              <a:ext uri="{FF2B5EF4-FFF2-40B4-BE49-F238E27FC236}">
                <a16:creationId xmlns:a16="http://schemas.microsoft.com/office/drawing/2014/main" id="{272FCE5A-3A7B-F0EA-652A-1BB6718909E7}"/>
              </a:ext>
            </a:extLst>
          </p:cNvPr>
          <p:cNvSpPr txBox="1"/>
          <p:nvPr/>
        </p:nvSpPr>
        <p:spPr>
          <a:xfrm>
            <a:off x="9950085" y="5796078"/>
            <a:ext cx="1722183"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Remote</a:t>
            </a:r>
            <a:br>
              <a:rPr kumimoji="0" lang="it-IT" sz="2400" b="0" u="none" strike="noStrike" cap="none" spc="0" normalizeH="0" baseline="0" dirty="0">
                <a:ln>
                  <a:noFill/>
                </a:ln>
                <a:solidFill>
                  <a:srgbClr val="5E5E5E"/>
                </a:solidFill>
                <a:effectLst/>
                <a:uFillTx/>
                <a:latin typeface="+mn-lt"/>
                <a:ea typeface="+mn-ea"/>
                <a:cs typeface="+mn-cs"/>
                <a:sym typeface="Helvetica Neue"/>
              </a:rPr>
            </a:br>
            <a:r>
              <a:rPr kumimoji="0" lang="it-IT" sz="2400" b="0" u="none" strike="noStrike" cap="none" spc="0" normalizeH="0" baseline="0" dirty="0">
                <a:ln>
                  <a:noFill/>
                </a:ln>
                <a:solidFill>
                  <a:srgbClr val="5E5E5E"/>
                </a:solidFill>
                <a:effectLst/>
                <a:uFillTx/>
                <a:latin typeface="+mn-lt"/>
                <a:ea typeface="+mn-ea"/>
                <a:cs typeface="+mn-cs"/>
                <a:sym typeface="Helvetica Neue"/>
              </a:rPr>
              <a:t>Gateway ESP-32</a:t>
            </a:r>
          </a:p>
        </p:txBody>
      </p:sp>
      <p:pic>
        <p:nvPicPr>
          <p:cNvPr id="7" name="Immagine 6" descr="Immagine che contiene testo&#10;&#10;Descrizione generata automaticamente">
            <a:extLst>
              <a:ext uri="{FF2B5EF4-FFF2-40B4-BE49-F238E27FC236}">
                <a16:creationId xmlns:a16="http://schemas.microsoft.com/office/drawing/2014/main" id="{A82B6FEA-D84A-6A30-180C-B24EA57487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9328784" y="3510977"/>
            <a:ext cx="2964783" cy="1532411"/>
          </a:xfrm>
          <a:prstGeom prst="rect">
            <a:avLst/>
          </a:prstGeom>
        </p:spPr>
      </p:pic>
    </p:spTree>
    <p:extLst>
      <p:ext uri="{BB962C8B-B14F-4D97-AF65-F5344CB8AC3E}">
        <p14:creationId xmlns:p14="http://schemas.microsoft.com/office/powerpoint/2010/main" val="185246705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ccia destra 16">
            <a:extLst>
              <a:ext uri="{FF2B5EF4-FFF2-40B4-BE49-F238E27FC236}">
                <a16:creationId xmlns:a16="http://schemas.microsoft.com/office/drawing/2014/main" id="{00D56F3F-198C-496D-AB3F-8D2606A1AC7A}"/>
              </a:ext>
            </a:extLst>
          </p:cNvPr>
          <p:cNvSpPr/>
          <p:nvPr/>
        </p:nvSpPr>
        <p:spPr>
          <a:xfrm rot="10800000">
            <a:off x="6099261" y="3782858"/>
            <a:ext cx="4087927"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8" name="Freccia destra 16">
            <a:extLst>
              <a:ext uri="{FF2B5EF4-FFF2-40B4-BE49-F238E27FC236}">
                <a16:creationId xmlns:a16="http://schemas.microsoft.com/office/drawing/2014/main" id="{50FC7C87-D352-2060-AB8D-1C3340C1DF95}"/>
              </a:ext>
            </a:extLst>
          </p:cNvPr>
          <p:cNvSpPr/>
          <p:nvPr/>
        </p:nvSpPr>
        <p:spPr>
          <a:xfrm rot="10800000">
            <a:off x="2068796" y="4650072"/>
            <a:ext cx="2709333"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54" name="ASTLI"/>
          <p:cNvSpPr txBox="1">
            <a:spLocks noGrp="1"/>
          </p:cNvSpPr>
          <p:nvPr>
            <p:ph type="title"/>
          </p:nvPr>
        </p:nvSpPr>
        <p:spPr>
          <a:xfrm>
            <a:off x="698499" y="445078"/>
            <a:ext cx="11607801" cy="1016001"/>
          </a:xfrm>
          <a:prstGeom prst="rect">
            <a:avLst/>
          </a:prstGeom>
        </p:spPr>
        <p:txBody>
          <a:bodyPr/>
          <a:lstStyle>
            <a:lvl1pPr defTabSz="1265768">
              <a:defRPr sz="5986" spc="-119"/>
            </a:lvl1pPr>
          </a:lstStyle>
          <a:p>
            <a:r>
              <a:rPr dirty="0"/>
              <a:t>ASTLI </a:t>
            </a:r>
          </a:p>
        </p:txBody>
      </p:sp>
      <p:pic>
        <p:nvPicPr>
          <p:cNvPr id="1026" name="Picture 2" descr="File, type, aws Icon in vscode">
            <a:extLst>
              <a:ext uri="{FF2B5EF4-FFF2-40B4-BE49-F238E27FC236}">
                <a16:creationId xmlns:a16="http://schemas.microsoft.com/office/drawing/2014/main" id="{FF49DBBC-126C-17E1-AAEB-FCC4B53AEE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8800" y="2854206"/>
            <a:ext cx="2857500" cy="2857500"/>
          </a:xfrm>
          <a:prstGeom prst="rect">
            <a:avLst/>
          </a:prstGeom>
          <a:noFill/>
          <a:extLst>
            <a:ext uri="{909E8E84-426E-40DD-AFC4-6F175D3DCCD1}">
              <a14:hiddenFill xmlns:a14="http://schemas.microsoft.com/office/drawing/2010/main">
                <a:solidFill>
                  <a:srgbClr val="FFFFFF"/>
                </a:solidFill>
              </a14:hiddenFill>
            </a:ext>
          </a:extLst>
        </p:spPr>
      </p:pic>
      <p:sp>
        <p:nvSpPr>
          <p:cNvPr id="17" name="Freccia destra 16">
            <a:extLst>
              <a:ext uri="{FF2B5EF4-FFF2-40B4-BE49-F238E27FC236}">
                <a16:creationId xmlns:a16="http://schemas.microsoft.com/office/drawing/2014/main" id="{525DFD03-6B53-68D7-3ADC-33D2B9515A0D}"/>
              </a:ext>
            </a:extLst>
          </p:cNvPr>
          <p:cNvSpPr/>
          <p:nvPr/>
        </p:nvSpPr>
        <p:spPr>
          <a:xfrm>
            <a:off x="1807192" y="3712028"/>
            <a:ext cx="2709333"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 name="CasellaDiTesto 2">
            <a:extLst>
              <a:ext uri="{FF2B5EF4-FFF2-40B4-BE49-F238E27FC236}">
                <a16:creationId xmlns:a16="http://schemas.microsoft.com/office/drawing/2014/main" id="{78AA334C-246B-7979-84C9-44AE4FA47806}"/>
              </a:ext>
            </a:extLst>
          </p:cNvPr>
          <p:cNvSpPr txBox="1"/>
          <p:nvPr/>
        </p:nvSpPr>
        <p:spPr>
          <a:xfrm>
            <a:off x="447366" y="6319087"/>
            <a:ext cx="17221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Central ESP-32</a:t>
            </a:r>
          </a:p>
        </p:txBody>
      </p:sp>
      <p:pic>
        <p:nvPicPr>
          <p:cNvPr id="4" name="Immagine 3" descr="Immagine che contiene testo&#10;&#10;Descrizione generata automaticamente">
            <a:extLst>
              <a:ext uri="{FF2B5EF4-FFF2-40B4-BE49-F238E27FC236}">
                <a16:creationId xmlns:a16="http://schemas.microsoft.com/office/drawing/2014/main" id="{0F969638-DB7C-1A98-8AF9-4452341755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73935" y="3849320"/>
            <a:ext cx="2964783" cy="1532411"/>
          </a:xfrm>
          <a:prstGeom prst="rect">
            <a:avLst/>
          </a:prstGeom>
        </p:spPr>
      </p:pic>
      <p:pic>
        <p:nvPicPr>
          <p:cNvPr id="5" name="Immagine 4" descr="Immagine che contiene logo&#10;&#10;Descrizione generata automaticamente">
            <a:extLst>
              <a:ext uri="{FF2B5EF4-FFF2-40B4-BE49-F238E27FC236}">
                <a16:creationId xmlns:a16="http://schemas.microsoft.com/office/drawing/2014/main" id="{72EDA85F-2971-2DF3-E725-96FA96C1AB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7103" y="1825637"/>
            <a:ext cx="2609850" cy="1752600"/>
          </a:xfrm>
          <a:prstGeom prst="rect">
            <a:avLst/>
          </a:prstGeom>
        </p:spPr>
      </p:pic>
      <p:sp>
        <p:nvSpPr>
          <p:cNvPr id="6" name="CasellaDiTesto 5">
            <a:extLst>
              <a:ext uri="{FF2B5EF4-FFF2-40B4-BE49-F238E27FC236}">
                <a16:creationId xmlns:a16="http://schemas.microsoft.com/office/drawing/2014/main" id="{FCF63FE9-1D1B-7115-C740-8589983A951B}"/>
              </a:ext>
            </a:extLst>
          </p:cNvPr>
          <p:cNvSpPr txBox="1"/>
          <p:nvPr/>
        </p:nvSpPr>
        <p:spPr>
          <a:xfrm>
            <a:off x="4471966" y="6089294"/>
            <a:ext cx="1722183"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Remote</a:t>
            </a:r>
            <a:br>
              <a:rPr kumimoji="0" lang="it-IT" sz="2400" b="0" u="none" strike="noStrike" cap="none" spc="0" normalizeH="0" baseline="0" dirty="0">
                <a:ln>
                  <a:noFill/>
                </a:ln>
                <a:solidFill>
                  <a:srgbClr val="5E5E5E"/>
                </a:solidFill>
                <a:effectLst/>
                <a:uFillTx/>
                <a:latin typeface="+mn-lt"/>
                <a:ea typeface="+mn-ea"/>
                <a:cs typeface="+mn-cs"/>
                <a:sym typeface="Helvetica Neue"/>
              </a:rPr>
            </a:br>
            <a:r>
              <a:rPr kumimoji="0" lang="it-IT" sz="2400" b="0" u="none" strike="noStrike" cap="none" spc="0" normalizeH="0" baseline="0" dirty="0">
                <a:ln>
                  <a:noFill/>
                </a:ln>
                <a:solidFill>
                  <a:srgbClr val="5E5E5E"/>
                </a:solidFill>
                <a:effectLst/>
                <a:uFillTx/>
                <a:latin typeface="+mn-lt"/>
                <a:ea typeface="+mn-ea"/>
                <a:cs typeface="+mn-cs"/>
                <a:sym typeface="Helvetica Neue"/>
              </a:rPr>
              <a:t>Gateway ESP-32</a:t>
            </a:r>
          </a:p>
        </p:txBody>
      </p:sp>
      <p:pic>
        <p:nvPicPr>
          <p:cNvPr id="7" name="Immagine 6" descr="Immagine che contiene testo&#10;&#10;Descrizione generata automaticamente">
            <a:extLst>
              <a:ext uri="{FF2B5EF4-FFF2-40B4-BE49-F238E27FC236}">
                <a16:creationId xmlns:a16="http://schemas.microsoft.com/office/drawing/2014/main" id="{19EA666E-73C5-287D-B8A0-221AE378C5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850665" y="3804193"/>
            <a:ext cx="2964783" cy="1532411"/>
          </a:xfrm>
          <a:prstGeom prst="rect">
            <a:avLst/>
          </a:prstGeom>
        </p:spPr>
      </p:pic>
      <p:sp>
        <p:nvSpPr>
          <p:cNvPr id="9" name="CasellaDiTesto 8">
            <a:extLst>
              <a:ext uri="{FF2B5EF4-FFF2-40B4-BE49-F238E27FC236}">
                <a16:creationId xmlns:a16="http://schemas.microsoft.com/office/drawing/2014/main" id="{FD812751-B675-89FF-D10F-E4CF12E74353}"/>
              </a:ext>
            </a:extLst>
          </p:cNvPr>
          <p:cNvSpPr txBox="1"/>
          <p:nvPr/>
        </p:nvSpPr>
        <p:spPr>
          <a:xfrm>
            <a:off x="10016458" y="5335238"/>
            <a:ext cx="17221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Web</a:t>
            </a:r>
            <a:br>
              <a:rPr kumimoji="0" lang="it-IT" sz="2400" b="0" u="none" strike="noStrike" cap="none" spc="0" normalizeH="0" baseline="0" dirty="0">
                <a:ln>
                  <a:noFill/>
                </a:ln>
                <a:solidFill>
                  <a:srgbClr val="5E5E5E"/>
                </a:solidFill>
                <a:effectLst/>
                <a:uFillTx/>
                <a:latin typeface="+mn-lt"/>
                <a:ea typeface="+mn-ea"/>
                <a:cs typeface="+mn-cs"/>
                <a:sym typeface="Helvetica Neue"/>
              </a:rPr>
            </a:br>
            <a:r>
              <a:rPr kumimoji="0" lang="it-IT" sz="2400" b="0" u="none" strike="noStrike" cap="none" spc="0" normalizeH="0" baseline="0" dirty="0">
                <a:ln>
                  <a:noFill/>
                </a:ln>
                <a:solidFill>
                  <a:srgbClr val="5E5E5E"/>
                </a:solidFill>
                <a:effectLst/>
                <a:uFillTx/>
                <a:latin typeface="+mn-lt"/>
                <a:ea typeface="+mn-ea"/>
                <a:cs typeface="+mn-cs"/>
                <a:sym typeface="Helvetica Neue"/>
              </a:rPr>
              <a:t>Dashboard</a:t>
            </a:r>
          </a:p>
        </p:txBody>
      </p:sp>
      <p:sp>
        <p:nvSpPr>
          <p:cNvPr id="11" name="Freccia destra 16">
            <a:extLst>
              <a:ext uri="{FF2B5EF4-FFF2-40B4-BE49-F238E27FC236}">
                <a16:creationId xmlns:a16="http://schemas.microsoft.com/office/drawing/2014/main" id="{2BA19594-08CF-566C-A99F-1436B99278B7}"/>
              </a:ext>
            </a:extLst>
          </p:cNvPr>
          <p:cNvSpPr/>
          <p:nvPr/>
        </p:nvSpPr>
        <p:spPr>
          <a:xfrm>
            <a:off x="6099262" y="4893947"/>
            <a:ext cx="3917196"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CasellaDiTesto 11">
            <a:extLst>
              <a:ext uri="{FF2B5EF4-FFF2-40B4-BE49-F238E27FC236}">
                <a16:creationId xmlns:a16="http://schemas.microsoft.com/office/drawing/2014/main" id="{661380F1-6195-3FEF-5B04-BF6AE4E36D6E}"/>
              </a:ext>
            </a:extLst>
          </p:cNvPr>
          <p:cNvSpPr txBox="1"/>
          <p:nvPr/>
        </p:nvSpPr>
        <p:spPr>
          <a:xfrm>
            <a:off x="7719142" y="2759067"/>
            <a:ext cx="503664" cy="420117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wordArtVert"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INTERNET</a:t>
            </a:r>
          </a:p>
        </p:txBody>
      </p:sp>
    </p:spTree>
    <p:extLst>
      <p:ext uri="{BB962C8B-B14F-4D97-AF65-F5344CB8AC3E}">
        <p14:creationId xmlns:p14="http://schemas.microsoft.com/office/powerpoint/2010/main" val="234277563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ASTLI"/>
          <p:cNvSpPr txBox="1">
            <a:spLocks noGrp="1"/>
          </p:cNvSpPr>
          <p:nvPr>
            <p:ph type="title"/>
          </p:nvPr>
        </p:nvSpPr>
        <p:spPr>
          <a:xfrm>
            <a:off x="698500" y="445078"/>
            <a:ext cx="11607800" cy="1016001"/>
          </a:xfrm>
          <a:prstGeom prst="rect">
            <a:avLst/>
          </a:prstGeom>
        </p:spPr>
        <p:txBody>
          <a:bodyPr/>
          <a:lstStyle>
            <a:lvl1pPr defTabSz="1265768">
              <a:defRPr sz="5986" spc="-119"/>
            </a:lvl1pPr>
          </a:lstStyle>
          <a:p>
            <a:r>
              <a:t>ASTLI </a:t>
            </a:r>
          </a:p>
        </p:txBody>
      </p:sp>
      <p:sp>
        <p:nvSpPr>
          <p:cNvPr id="155" name="Current Traffic Lights could be improved in some aspects..."/>
          <p:cNvSpPr txBox="1">
            <a:spLocks noGrp="1"/>
          </p:cNvSpPr>
          <p:nvPr>
            <p:ph type="body" sz="quarter" idx="1"/>
          </p:nvPr>
        </p:nvSpPr>
        <p:spPr>
          <a:xfrm>
            <a:off x="698500" y="1612963"/>
            <a:ext cx="11607801" cy="838388"/>
          </a:xfrm>
          <a:prstGeom prst="rect">
            <a:avLst/>
          </a:prstGeom>
        </p:spPr>
        <p:txBody>
          <a:bodyPr>
            <a:normAutofit fontScale="92500"/>
          </a:bodyPr>
          <a:lstStyle>
            <a:lvl1pPr algn="ctr">
              <a:defRPr sz="3500" spc="-35"/>
            </a:lvl1pPr>
          </a:lstStyle>
          <a:p>
            <a:r>
              <a:t>Current Traffic Lights could be improved in some aspects...</a:t>
            </a:r>
          </a:p>
        </p:txBody>
      </p:sp>
      <p:grpSp>
        <p:nvGrpSpPr>
          <p:cNvPr id="158" name="Immagine"/>
          <p:cNvGrpSpPr/>
          <p:nvPr/>
        </p:nvGrpSpPr>
        <p:grpSpPr>
          <a:xfrm>
            <a:off x="1139947" y="2700569"/>
            <a:ext cx="11387723" cy="6592920"/>
            <a:chOff x="0" y="0"/>
            <a:chExt cx="11387721" cy="6592919"/>
          </a:xfrm>
        </p:grpSpPr>
        <p:pic>
          <p:nvPicPr>
            <p:cNvPr id="157" name="Immagine" descr="Immagine"/>
            <p:cNvPicPr>
              <a:picLocks noChangeAspect="1"/>
            </p:cNvPicPr>
            <p:nvPr/>
          </p:nvPicPr>
          <p:blipFill>
            <a:blip r:embed="rId2"/>
            <a:stretch>
              <a:fillRect/>
            </a:stretch>
          </p:blipFill>
          <p:spPr>
            <a:xfrm>
              <a:off x="127000" y="88900"/>
              <a:ext cx="11133722" cy="6262720"/>
            </a:xfrm>
            <a:prstGeom prst="rect">
              <a:avLst/>
            </a:prstGeom>
            <a:ln>
              <a:noFill/>
            </a:ln>
            <a:effectLst/>
          </p:spPr>
        </p:pic>
        <p:pic>
          <p:nvPicPr>
            <p:cNvPr id="156" name="Immagine" descr="Immagine"/>
            <p:cNvPicPr>
              <a:picLocks/>
            </p:cNvPicPr>
            <p:nvPr/>
          </p:nvPicPr>
          <p:blipFill>
            <a:blip r:embed="rId3"/>
            <a:stretch>
              <a:fillRect/>
            </a:stretch>
          </p:blipFill>
          <p:spPr>
            <a:xfrm>
              <a:off x="0" y="0"/>
              <a:ext cx="11387722" cy="6592920"/>
            </a:xfrm>
            <a:prstGeom prst="rect">
              <a:avLst/>
            </a:prstGeom>
            <a:effectLst/>
          </p:spPr>
        </p:pic>
      </p:gr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ASTLI"/>
          <p:cNvSpPr txBox="1">
            <a:spLocks noGrp="1"/>
          </p:cNvSpPr>
          <p:nvPr>
            <p:ph type="title"/>
          </p:nvPr>
        </p:nvSpPr>
        <p:spPr>
          <a:xfrm>
            <a:off x="698499" y="445078"/>
            <a:ext cx="11607801" cy="1016001"/>
          </a:xfrm>
          <a:prstGeom prst="rect">
            <a:avLst/>
          </a:prstGeom>
        </p:spPr>
        <p:txBody>
          <a:bodyPr/>
          <a:lstStyle>
            <a:lvl1pPr defTabSz="1265768">
              <a:defRPr sz="5986" spc="-119"/>
            </a:lvl1pPr>
          </a:lstStyle>
          <a:p>
            <a:r>
              <a:rPr dirty="0"/>
              <a:t>ASTLI </a:t>
            </a:r>
          </a:p>
        </p:txBody>
      </p:sp>
      <p:pic>
        <p:nvPicPr>
          <p:cNvPr id="3" name="Immagine 2">
            <a:extLst>
              <a:ext uri="{FF2B5EF4-FFF2-40B4-BE49-F238E27FC236}">
                <a16:creationId xmlns:a16="http://schemas.microsoft.com/office/drawing/2014/main" id="{E2773923-7FB8-4FF3-043E-1EB80FE48B3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280674" y="1082096"/>
            <a:ext cx="3448958" cy="2300428"/>
          </a:xfrm>
          <a:prstGeom prst="rect">
            <a:avLst/>
          </a:prstGeom>
        </p:spPr>
      </p:pic>
      <p:pic>
        <p:nvPicPr>
          <p:cNvPr id="4098" name="Picture 2" descr="Traffic lights Royalty Free Vector Image - VectorStock">
            <a:extLst>
              <a:ext uri="{FF2B5EF4-FFF2-40B4-BE49-F238E27FC236}">
                <a16:creationId xmlns:a16="http://schemas.microsoft.com/office/drawing/2014/main" id="{63E2F16F-48BF-3B87-F985-5002D2D67A9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9723"/>
          <a:stretch/>
        </p:blipFill>
        <p:spPr bwMode="auto">
          <a:xfrm>
            <a:off x="10048362" y="6879928"/>
            <a:ext cx="1913582" cy="2665479"/>
          </a:xfrm>
          <a:prstGeom prst="rect">
            <a:avLst/>
          </a:prstGeom>
          <a:noFill/>
          <a:extLst>
            <a:ext uri="{909E8E84-426E-40DD-AFC4-6F175D3DCCD1}">
              <a14:hiddenFill xmlns:a14="http://schemas.microsoft.com/office/drawing/2010/main">
                <a:solidFill>
                  <a:srgbClr val="FFFFFF"/>
                </a:solidFill>
              </a14:hiddenFill>
            </a:ext>
          </a:extLst>
        </p:spPr>
      </p:pic>
      <p:sp>
        <p:nvSpPr>
          <p:cNvPr id="11" name="Freccia destra 10">
            <a:extLst>
              <a:ext uri="{FF2B5EF4-FFF2-40B4-BE49-F238E27FC236}">
                <a16:creationId xmlns:a16="http://schemas.microsoft.com/office/drawing/2014/main" id="{44313A07-60E6-8919-3A83-E9D5842D3C78}"/>
              </a:ext>
            </a:extLst>
          </p:cNvPr>
          <p:cNvSpPr/>
          <p:nvPr/>
        </p:nvSpPr>
        <p:spPr>
          <a:xfrm rot="20141754">
            <a:off x="4278503" y="3438382"/>
            <a:ext cx="5005507"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Freccia destra 11">
            <a:extLst>
              <a:ext uri="{FF2B5EF4-FFF2-40B4-BE49-F238E27FC236}">
                <a16:creationId xmlns:a16="http://schemas.microsoft.com/office/drawing/2014/main" id="{C93A91E5-16EA-398F-7EAB-A044E4B1EE7E}"/>
              </a:ext>
            </a:extLst>
          </p:cNvPr>
          <p:cNvSpPr/>
          <p:nvPr/>
        </p:nvSpPr>
        <p:spPr>
          <a:xfrm rot="796915">
            <a:off x="4336845" y="6590245"/>
            <a:ext cx="5005507" cy="1061633"/>
          </a:xfrm>
          <a:prstGeom prst="rightArrow">
            <a:avLst/>
          </a:prstGeom>
          <a:solidFill>
            <a:srgbClr val="F68534">
              <a:alpha val="79949"/>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7" name="Immagine 6">
            <a:extLst>
              <a:ext uri="{FF2B5EF4-FFF2-40B4-BE49-F238E27FC236}">
                <a16:creationId xmlns:a16="http://schemas.microsoft.com/office/drawing/2014/main" id="{301A5AC5-8416-B5E6-6B66-F4FC042CAC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09504" y="6029454"/>
            <a:ext cx="2385789" cy="2385789"/>
          </a:xfrm>
          <a:prstGeom prst="rect">
            <a:avLst/>
          </a:prstGeom>
        </p:spPr>
      </p:pic>
      <p:sp>
        <p:nvSpPr>
          <p:cNvPr id="8" name="Rettangolo 7">
            <a:extLst>
              <a:ext uri="{FF2B5EF4-FFF2-40B4-BE49-F238E27FC236}">
                <a16:creationId xmlns:a16="http://schemas.microsoft.com/office/drawing/2014/main" id="{6C181E01-2947-BA79-48A1-C697D88B5F57}"/>
              </a:ext>
            </a:extLst>
          </p:cNvPr>
          <p:cNvSpPr/>
          <p:nvPr/>
        </p:nvSpPr>
        <p:spPr>
          <a:xfrm>
            <a:off x="4572000" y="5555769"/>
            <a:ext cx="8568267" cy="271110"/>
          </a:xfrm>
          <a:prstGeom prst="rect">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4" name="CasellaDiTesto 13">
            <a:extLst>
              <a:ext uri="{FF2B5EF4-FFF2-40B4-BE49-F238E27FC236}">
                <a16:creationId xmlns:a16="http://schemas.microsoft.com/office/drawing/2014/main" id="{1461B059-A8E6-94F3-4DE6-E815750595C6}"/>
              </a:ext>
            </a:extLst>
          </p:cNvPr>
          <p:cNvSpPr txBox="1"/>
          <p:nvPr/>
        </p:nvSpPr>
        <p:spPr>
          <a:xfrm>
            <a:off x="10348867" y="4896190"/>
            <a:ext cx="238076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r"/>
            <a:r>
              <a:rPr kumimoji="0" lang="it-IT" sz="2400" b="1" u="none" strike="noStrike" cap="none" spc="0" normalizeH="0" baseline="0" dirty="0" err="1">
                <a:ln>
                  <a:noFill/>
                </a:ln>
                <a:solidFill>
                  <a:srgbClr val="5E5E5E"/>
                </a:solidFill>
                <a:effectLst/>
                <a:uFillTx/>
                <a:latin typeface="+mn-lt"/>
                <a:ea typeface="+mn-ea"/>
                <a:cs typeface="+mn-cs"/>
                <a:sym typeface="Helvetica Neue"/>
              </a:rPr>
              <a:t>Prototype</a:t>
            </a:r>
            <a:endParaRPr kumimoji="0" lang="it-IT" sz="2400" b="1" u="none" strike="noStrike" cap="none" spc="0" normalizeH="0" baseline="0" dirty="0">
              <a:ln>
                <a:noFill/>
              </a:ln>
              <a:solidFill>
                <a:srgbClr val="5E5E5E"/>
              </a:solidFill>
              <a:effectLst/>
              <a:uFillTx/>
              <a:latin typeface="+mn-lt"/>
              <a:ea typeface="+mn-ea"/>
              <a:cs typeface="+mn-cs"/>
              <a:sym typeface="Helvetica Neue"/>
            </a:endParaRPr>
          </a:p>
        </p:txBody>
      </p:sp>
      <p:sp>
        <p:nvSpPr>
          <p:cNvPr id="15" name="CasellaDiTesto 14">
            <a:extLst>
              <a:ext uri="{FF2B5EF4-FFF2-40B4-BE49-F238E27FC236}">
                <a16:creationId xmlns:a16="http://schemas.microsoft.com/office/drawing/2014/main" id="{A2354731-4541-1D90-ED2E-5A997EAA3C55}"/>
              </a:ext>
            </a:extLst>
          </p:cNvPr>
          <p:cNvSpPr txBox="1"/>
          <p:nvPr/>
        </p:nvSpPr>
        <p:spPr>
          <a:xfrm>
            <a:off x="9110133" y="5899595"/>
            <a:ext cx="3695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r"/>
            <a:r>
              <a:rPr kumimoji="0" lang="it-IT" sz="2400" b="1" u="none" strike="noStrike" cap="none" spc="0" normalizeH="0" baseline="0" dirty="0">
                <a:ln>
                  <a:noFill/>
                </a:ln>
                <a:solidFill>
                  <a:srgbClr val="5E5E5E"/>
                </a:solidFill>
                <a:effectLst/>
                <a:uFillTx/>
                <a:latin typeface="+mn-lt"/>
                <a:ea typeface="+mn-ea"/>
                <a:cs typeface="+mn-cs"/>
                <a:sym typeface="Helvetica Neue"/>
              </a:rPr>
              <a:t>Commercial </a:t>
            </a:r>
            <a:r>
              <a:rPr kumimoji="0" lang="it-IT" sz="2400" b="1" u="none" strike="noStrike" cap="none" spc="0" normalizeH="0" baseline="0" dirty="0" err="1">
                <a:ln>
                  <a:noFill/>
                </a:ln>
                <a:solidFill>
                  <a:srgbClr val="5E5E5E"/>
                </a:solidFill>
                <a:effectLst/>
                <a:uFillTx/>
                <a:latin typeface="+mn-lt"/>
                <a:ea typeface="+mn-ea"/>
                <a:cs typeface="+mn-cs"/>
                <a:sym typeface="Helvetica Neue"/>
              </a:rPr>
              <a:t>version</a:t>
            </a:r>
            <a:endParaRPr kumimoji="0" lang="it-IT" sz="2400" b="1" u="none" strike="noStrike" cap="none" spc="0" normalizeH="0" baseline="0" dirty="0">
              <a:ln>
                <a:noFill/>
              </a:ln>
              <a:solidFill>
                <a:srgbClr val="5E5E5E"/>
              </a:solidFill>
              <a:effectLst/>
              <a:uFillTx/>
              <a:latin typeface="+mn-lt"/>
              <a:ea typeface="+mn-ea"/>
              <a:cs typeface="+mn-cs"/>
              <a:sym typeface="Helvetica Neue"/>
            </a:endParaRPr>
          </a:p>
        </p:txBody>
      </p:sp>
      <p:sp>
        <p:nvSpPr>
          <p:cNvPr id="16" name="CasellaDiTesto 15">
            <a:extLst>
              <a:ext uri="{FF2B5EF4-FFF2-40B4-BE49-F238E27FC236}">
                <a16:creationId xmlns:a16="http://schemas.microsoft.com/office/drawing/2014/main" id="{8400D00C-A8C3-7B40-B408-662E1795CD8C}"/>
              </a:ext>
            </a:extLst>
          </p:cNvPr>
          <p:cNvSpPr txBox="1"/>
          <p:nvPr/>
        </p:nvSpPr>
        <p:spPr>
          <a:xfrm>
            <a:off x="5973112" y="8227872"/>
            <a:ext cx="140332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err="1">
                <a:ln>
                  <a:noFill/>
                </a:ln>
                <a:solidFill>
                  <a:srgbClr val="5E5E5E"/>
                </a:solidFill>
                <a:effectLst/>
                <a:uFillTx/>
                <a:latin typeface="+mn-lt"/>
                <a:ea typeface="+mn-ea"/>
                <a:cs typeface="+mn-cs"/>
                <a:sym typeface="Helvetica Neue"/>
              </a:rPr>
              <a:t>Relay</a:t>
            </a:r>
            <a:endParaRPr kumimoji="0" lang="it-IT" sz="2400" b="0" u="none" strike="noStrike" cap="none" spc="0" normalizeH="0" baseline="0" dirty="0">
              <a:ln>
                <a:noFill/>
              </a:ln>
              <a:solidFill>
                <a:srgbClr val="5E5E5E"/>
              </a:solidFill>
              <a:effectLst/>
              <a:uFillTx/>
              <a:latin typeface="+mn-lt"/>
              <a:ea typeface="+mn-ea"/>
              <a:cs typeface="+mn-cs"/>
              <a:sym typeface="Helvetica Neue"/>
            </a:endParaRPr>
          </a:p>
        </p:txBody>
      </p:sp>
      <p:sp>
        <p:nvSpPr>
          <p:cNvPr id="2" name="CasellaDiTesto 1">
            <a:extLst>
              <a:ext uri="{FF2B5EF4-FFF2-40B4-BE49-F238E27FC236}">
                <a16:creationId xmlns:a16="http://schemas.microsoft.com/office/drawing/2014/main" id="{02402134-2895-A328-0719-9EB4B86D893C}"/>
              </a:ext>
            </a:extLst>
          </p:cNvPr>
          <p:cNvSpPr txBox="1"/>
          <p:nvPr/>
        </p:nvSpPr>
        <p:spPr>
          <a:xfrm>
            <a:off x="1329139" y="6769848"/>
            <a:ext cx="17221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it-IT" sz="2400" b="0" u="none" strike="noStrike" cap="none" spc="0" normalizeH="0" baseline="0" dirty="0">
                <a:ln>
                  <a:noFill/>
                </a:ln>
                <a:solidFill>
                  <a:srgbClr val="5E5E5E"/>
                </a:solidFill>
                <a:effectLst/>
                <a:uFillTx/>
                <a:latin typeface="+mn-lt"/>
                <a:ea typeface="+mn-ea"/>
                <a:cs typeface="+mn-cs"/>
                <a:sym typeface="Helvetica Neue"/>
              </a:rPr>
              <a:t>Central ESP-32</a:t>
            </a:r>
          </a:p>
        </p:txBody>
      </p:sp>
      <p:pic>
        <p:nvPicPr>
          <p:cNvPr id="4" name="Immagine 3" descr="Immagine che contiene testo">
            <a:extLst>
              <a:ext uri="{FF2B5EF4-FFF2-40B4-BE49-F238E27FC236}">
                <a16:creationId xmlns:a16="http://schemas.microsoft.com/office/drawing/2014/main" id="{C4D4600E-12C7-0E70-3DD3-D902B4ECFE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707838" y="4300081"/>
            <a:ext cx="2964783" cy="1532411"/>
          </a:xfrm>
          <a:prstGeom prst="rect">
            <a:avLst/>
          </a:prstGeom>
        </p:spPr>
      </p:pic>
    </p:spTree>
    <p:extLst>
      <p:ext uri="{BB962C8B-B14F-4D97-AF65-F5344CB8AC3E}">
        <p14:creationId xmlns:p14="http://schemas.microsoft.com/office/powerpoint/2010/main" val="202654176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ASTLI…"/>
          <p:cNvSpPr txBox="1">
            <a:spLocks noGrp="1"/>
          </p:cNvSpPr>
          <p:nvPr>
            <p:ph type="ctrTitle"/>
          </p:nvPr>
        </p:nvSpPr>
        <p:spPr>
          <a:xfrm>
            <a:off x="2149475" y="2609850"/>
            <a:ext cx="8706793" cy="3326548"/>
          </a:xfrm>
          <a:prstGeom prst="rect">
            <a:avLst/>
          </a:prstGeom>
        </p:spPr>
        <p:txBody>
          <a:bodyPr>
            <a:normAutofit fontScale="90000"/>
          </a:bodyPr>
          <a:lstStyle/>
          <a:p>
            <a:r>
              <a:rPr dirty="0"/>
              <a:t>ASTLI</a:t>
            </a:r>
          </a:p>
          <a:p>
            <a:r>
              <a:rPr dirty="0">
                <a:solidFill>
                  <a:schemeClr val="accent4">
                    <a:hueOff val="-476017"/>
                    <a:lumOff val="-10042"/>
                  </a:schemeClr>
                </a:solidFill>
              </a:rPr>
              <a:t>A</a:t>
            </a:r>
            <a:r>
              <a:rPr dirty="0"/>
              <a:t>dvanced </a:t>
            </a:r>
          </a:p>
          <a:p>
            <a:r>
              <a:rPr dirty="0">
                <a:solidFill>
                  <a:schemeClr val="accent4">
                    <a:hueOff val="-476017"/>
                    <a:lumOff val="-10042"/>
                  </a:schemeClr>
                </a:solidFill>
              </a:rPr>
              <a:t>S</a:t>
            </a:r>
            <a:r>
              <a:rPr dirty="0"/>
              <a:t>mart </a:t>
            </a:r>
          </a:p>
          <a:p>
            <a:r>
              <a:rPr dirty="0">
                <a:solidFill>
                  <a:schemeClr val="accent4">
                    <a:hueOff val="-476017"/>
                    <a:lumOff val="-10042"/>
                  </a:schemeClr>
                </a:solidFill>
              </a:rPr>
              <a:t>T</a:t>
            </a:r>
            <a:r>
              <a:rPr dirty="0"/>
              <a:t>raffic </a:t>
            </a:r>
            <a:r>
              <a:rPr dirty="0">
                <a:solidFill>
                  <a:schemeClr val="accent4">
                    <a:hueOff val="-476017"/>
                    <a:lumOff val="-10042"/>
                  </a:schemeClr>
                </a:solidFill>
              </a:rPr>
              <a:t>Li</a:t>
            </a:r>
            <a:r>
              <a:rPr dirty="0"/>
              <a:t>ghts</a:t>
            </a:r>
            <a:br>
              <a:rPr lang="it-IT" dirty="0"/>
            </a:br>
            <a:br>
              <a:rPr lang="it-IT" dirty="0"/>
            </a:br>
            <a:r>
              <a:rPr lang="it-IT" dirty="0"/>
              <a:t>Evaluation</a:t>
            </a:r>
            <a:endParaRPr dirty="0"/>
          </a:p>
        </p:txBody>
      </p:sp>
      <p:sp>
        <p:nvSpPr>
          <p:cNvPr id="152" name="Andrea Leganza…"/>
          <p:cNvSpPr txBox="1">
            <a:spLocks noGrp="1"/>
          </p:cNvSpPr>
          <p:nvPr>
            <p:ph type="subTitle" sz="quarter" idx="1"/>
          </p:nvPr>
        </p:nvSpPr>
        <p:spPr>
          <a:xfrm>
            <a:off x="2149476" y="7094939"/>
            <a:ext cx="8705851" cy="1092300"/>
          </a:xfrm>
          <a:prstGeom prst="rect">
            <a:avLst/>
          </a:prstGeom>
        </p:spPr>
        <p:txBody>
          <a:bodyPr>
            <a:normAutofit fontScale="85000" lnSpcReduction="20000"/>
          </a:bodyPr>
          <a:lstStyle/>
          <a:p>
            <a:pPr algn="r" defTabSz="334600">
              <a:defRPr sz="2888"/>
            </a:pPr>
            <a:r>
              <a:t>Andrea Leganza</a:t>
            </a:r>
          </a:p>
          <a:p>
            <a:pPr algn="r" defTabSz="334600">
              <a:defRPr sz="2888"/>
            </a:pPr>
            <a:r>
              <a:t>Ghenadie Artic</a:t>
            </a:r>
          </a:p>
          <a:p>
            <a:pPr algn="r" defTabSz="334600">
              <a:defRPr sz="2888"/>
            </a:pPr>
            <a:r>
              <a:t>Alberto Coluzzi</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ASTLI"/>
          <p:cNvSpPr txBox="1">
            <a:spLocks noGrp="1"/>
          </p:cNvSpPr>
          <p:nvPr>
            <p:ph type="title" idx="4294967295"/>
          </p:nvPr>
        </p:nvSpPr>
        <p:spPr>
          <a:xfrm>
            <a:off x="649389" y="1577417"/>
            <a:ext cx="3413760" cy="1424093"/>
          </a:xfrm>
          <a:prstGeom prst="rect">
            <a:avLst/>
          </a:prstGeom>
        </p:spPr>
        <p:txBody>
          <a:bodyPr>
            <a:noAutofit/>
          </a:bodyPr>
          <a:lstStyle>
            <a:defPPr marL="0" marR="0" indent="0" algn="l" defTabSz="765353" rtl="0" fontAlgn="auto" latinLnBrk="1" hangingPunct="0">
              <a:lnSpc>
                <a:spcPct val="100000"/>
              </a:lnSpc>
              <a:spcBef>
                <a:spcPts val="0"/>
              </a:spcBef>
              <a:spcAft>
                <a:spcPts val="0"/>
              </a:spcAft>
              <a:buClrTx/>
              <a:buSzTx/>
              <a:buFontTx/>
              <a:buNone/>
              <a:tabLst/>
              <a:defRPr kumimoji="0" sz="1507" b="0" i="0" u="none" strike="noStrike" cap="none" spc="0" normalizeH="0" baseline="0">
                <a:ln>
                  <a:noFill/>
                </a:ln>
                <a:solidFill>
                  <a:srgbClr val="000000"/>
                </a:solidFill>
                <a:effectLst/>
                <a:uFillTx/>
              </a:defRPr>
            </a:defPPr>
            <a:lvl1pPr marL="0" marR="0" indent="0"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1pPr>
            <a:lvl2pPr marL="0" marR="0" indent="38267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2pPr>
            <a:lvl3pPr marL="0" marR="0" indent="765353"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3pPr>
            <a:lvl4pPr marL="0" marR="0" indent="1148029"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4pPr>
            <a:lvl5pPr marL="0" marR="0" indent="153070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5pPr>
            <a:lvl6pPr marL="0" marR="0" indent="1913382"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6pPr>
            <a:lvl7pPr marL="0" marR="0" indent="2296058"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7pPr>
            <a:lvl8pPr marL="0" marR="0" indent="2678735"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8pPr>
            <a:lvl9pPr marL="0" marR="0" indent="3061411"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9pPr>
          </a:lstStyle>
          <a:p>
            <a:pPr algn="l"/>
            <a:r>
              <a:rPr lang="it-IT" sz="8747" b="1" dirty="0">
                <a:solidFill>
                  <a:schemeClr val="bg2">
                    <a:lumMod val="10000"/>
                  </a:schemeClr>
                </a:solidFill>
              </a:rPr>
              <a:t>ASTLI</a:t>
            </a:r>
            <a:endParaRPr sz="8747" b="1" dirty="0">
              <a:solidFill>
                <a:schemeClr val="bg2">
                  <a:lumMod val="10000"/>
                </a:schemeClr>
              </a:solidFill>
            </a:endParaRPr>
          </a:p>
        </p:txBody>
      </p:sp>
      <p:pic>
        <p:nvPicPr>
          <p:cNvPr id="2" name="Immagine 1">
            <a:extLst>
              <a:ext uri="{FF2B5EF4-FFF2-40B4-BE49-F238E27FC236}">
                <a16:creationId xmlns:a16="http://schemas.microsoft.com/office/drawing/2014/main" id="{452BBE18-F519-4C41-8E77-B8C22D1AE88D}"/>
              </a:ext>
            </a:extLst>
          </p:cNvPr>
          <p:cNvPicPr>
            <a:picLocks noChangeAspect="1"/>
          </p:cNvPicPr>
          <p:nvPr/>
        </p:nvPicPr>
        <p:blipFill rotWithShape="1">
          <a:blip r:embed="rId2"/>
          <a:srcRect l="30928" t="26510" r="33847" b="22725"/>
          <a:stretch/>
        </p:blipFill>
        <p:spPr>
          <a:xfrm>
            <a:off x="2439143" y="4156831"/>
            <a:ext cx="1486637" cy="2123767"/>
          </a:xfrm>
          <a:prstGeom prst="rect">
            <a:avLst/>
          </a:prstGeom>
        </p:spPr>
      </p:pic>
      <p:sp>
        <p:nvSpPr>
          <p:cNvPr id="9" name="Problem #1: stopping cars at traffics lights with fixed time increases pollution due to the missing start/stop support from old cars models.">
            <a:extLst>
              <a:ext uri="{FF2B5EF4-FFF2-40B4-BE49-F238E27FC236}">
                <a16:creationId xmlns:a16="http://schemas.microsoft.com/office/drawing/2014/main" id="{CB727A9A-218B-49CE-9D02-532905C3F318}"/>
              </a:ext>
            </a:extLst>
          </p:cNvPr>
          <p:cNvSpPr txBox="1">
            <a:spLocks/>
          </p:cNvSpPr>
          <p:nvPr/>
        </p:nvSpPr>
        <p:spPr>
          <a:xfrm>
            <a:off x="1257095" y="2673568"/>
            <a:ext cx="2668685" cy="9056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187" tIns="54187" rIns="54187" bIns="54187">
            <a:normAutofit/>
          </a:bodyPr>
          <a:lstStyle>
            <a:defPPr marL="0" marR="0" indent="0" algn="l" defTabSz="765353" rtl="0" fontAlgn="auto" latinLnBrk="1" hangingPunct="0">
              <a:lnSpc>
                <a:spcPct val="100000"/>
              </a:lnSpc>
              <a:spcBef>
                <a:spcPts val="0"/>
              </a:spcBef>
              <a:spcAft>
                <a:spcPts val="0"/>
              </a:spcAft>
              <a:buClrTx/>
              <a:buSzTx/>
              <a:buFontTx/>
              <a:buNone/>
              <a:tabLst/>
              <a:defRPr kumimoji="0" sz="1507" b="0" i="0" u="none" strike="noStrike" cap="none" spc="0" normalizeH="0" baseline="0">
                <a:ln>
                  <a:noFill/>
                </a:ln>
                <a:solidFill>
                  <a:srgbClr val="000000"/>
                </a:solidFill>
                <a:effectLst/>
                <a:uFillTx/>
              </a:defRPr>
            </a:defPPr>
            <a:lvl1pPr marL="0" marR="0" indent="0"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1pPr>
            <a:lvl2pPr marL="0" marR="0" indent="38267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2pPr>
            <a:lvl3pPr marL="0" marR="0" indent="765353"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3pPr>
            <a:lvl4pPr marL="0" marR="0" indent="1148029"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4pPr>
            <a:lvl5pPr marL="0" marR="0" indent="153070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5pPr>
            <a:lvl6pPr marL="0" marR="0" indent="1913382"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6pPr>
            <a:lvl7pPr marL="0" marR="0" indent="2296058"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7pPr>
            <a:lvl8pPr marL="0" marR="0" indent="2678735"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8pPr>
            <a:lvl9pPr marL="0" marR="0" indent="3061411"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9pPr>
          </a:lstStyle>
          <a:p>
            <a:pPr algn="r" defTabSz="1027348">
              <a:spcBef>
                <a:spcPts val="750"/>
              </a:spcBef>
              <a:defRPr sz="3002" spc="-30"/>
            </a:pPr>
            <a:r>
              <a:rPr lang="it-IT" sz="3202" spc="-32" dirty="0">
                <a:latin typeface="+mj-lt"/>
              </a:rPr>
              <a:t>ESP32-CAM</a:t>
            </a:r>
          </a:p>
        </p:txBody>
      </p:sp>
      <p:sp>
        <p:nvSpPr>
          <p:cNvPr id="17" name="Segnaposto testo 6">
            <a:extLst>
              <a:ext uri="{FF2B5EF4-FFF2-40B4-BE49-F238E27FC236}">
                <a16:creationId xmlns:a16="http://schemas.microsoft.com/office/drawing/2014/main" id="{3C4CAEAF-BC24-4BE2-99F4-C9095ECC4A31}"/>
              </a:ext>
            </a:extLst>
          </p:cNvPr>
          <p:cNvSpPr txBox="1">
            <a:spLocks/>
          </p:cNvSpPr>
          <p:nvPr/>
        </p:nvSpPr>
        <p:spPr>
          <a:xfrm>
            <a:off x="4259699" y="1577417"/>
            <a:ext cx="7959616" cy="65713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187" tIns="54187" rIns="54187" bIns="54187" numCol="1" spcCol="589358">
            <a:normAutofit/>
          </a:bodyPr>
          <a:lstStyle>
            <a:lvl1pPr marL="267881"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1pPr>
            <a:lvl2pPr marL="535762"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2pPr>
            <a:lvl3pPr marL="803643"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3pPr>
            <a:lvl4pPr marL="1071524"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4pPr>
            <a:lvl5pPr marL="1339406"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5pPr>
            <a:lvl6pPr marL="1607287"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6pPr>
            <a:lvl7pPr marL="1875168"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7pPr>
            <a:lvl8pPr marL="2143049"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8pPr>
            <a:lvl9pPr marL="2410930"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9pPr>
          </a:lstStyle>
          <a:p>
            <a:pPr marL="0" indent="0">
              <a:buNone/>
            </a:pPr>
            <a:r>
              <a:rPr lang="en-US" sz="3200" dirty="0">
                <a:solidFill>
                  <a:schemeClr val="tx1"/>
                </a:solidFill>
                <a:latin typeface="+mj-lt"/>
              </a:rPr>
              <a:t>POWER</a:t>
            </a:r>
          </a:p>
          <a:p>
            <a:pPr marL="285749" indent="-285749" defTabSz="1300442" hangingPunct="1">
              <a:spcBef>
                <a:spcPts val="2400"/>
              </a:spcBef>
              <a:defRPr/>
            </a:pPr>
            <a:r>
              <a:rPr lang="en-US" sz="2250" dirty="0">
                <a:latin typeface="Helvetica Neue"/>
              </a:rPr>
              <a:t>We expect to draw current from the grid to power our project, so it would be more stable, since we don’t want to have malfunction on the microcontroller and on the Wi-Fi connection</a:t>
            </a:r>
          </a:p>
          <a:p>
            <a:pPr marL="0" indent="0">
              <a:buNone/>
            </a:pPr>
            <a:r>
              <a:rPr lang="en-US" sz="3200" dirty="0">
                <a:solidFill>
                  <a:schemeClr val="tx1"/>
                </a:solidFill>
                <a:latin typeface="+mj-lt"/>
              </a:rPr>
              <a:t>CONNECTIVITY</a:t>
            </a:r>
          </a:p>
          <a:p>
            <a:r>
              <a:rPr lang="en-US" sz="2240" dirty="0"/>
              <a:t>The ESP32-CAM will be connected to the main ESP32 with a stream on </a:t>
            </a:r>
            <a:r>
              <a:rPr lang="en-US" sz="2240" dirty="0" err="1"/>
              <a:t>wifi</a:t>
            </a:r>
            <a:endParaRPr lang="en-US" sz="2240" dirty="0"/>
          </a:p>
          <a:p>
            <a:pPr marL="0" indent="0">
              <a:buNone/>
            </a:pPr>
            <a:r>
              <a:rPr lang="en-US" sz="3200" dirty="0">
                <a:solidFill>
                  <a:schemeClr val="tx1"/>
                </a:solidFill>
                <a:latin typeface="+mj-lt"/>
              </a:rPr>
              <a:t>COST</a:t>
            </a:r>
            <a:endParaRPr lang="en-US" sz="2240" dirty="0"/>
          </a:p>
          <a:p>
            <a:r>
              <a:rPr lang="en-US" sz="2240" dirty="0"/>
              <a:t>This module cost 12€, and it’s a very cheap way to obtain a video stream, we also would like to reduce as much the number of camera to reduce cost and reduce current needs</a:t>
            </a:r>
            <a:endParaRPr lang="en-US" sz="2240" dirty="0">
              <a:solidFill>
                <a:schemeClr val="tx1"/>
              </a:solidFill>
              <a:latin typeface="+mj-lt"/>
            </a:endParaRPr>
          </a:p>
        </p:txBody>
      </p:sp>
    </p:spTree>
    <p:extLst>
      <p:ext uri="{BB962C8B-B14F-4D97-AF65-F5344CB8AC3E}">
        <p14:creationId xmlns:p14="http://schemas.microsoft.com/office/powerpoint/2010/main" val="233895244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testo 6">
            <a:extLst>
              <a:ext uri="{FF2B5EF4-FFF2-40B4-BE49-F238E27FC236}">
                <a16:creationId xmlns:a16="http://schemas.microsoft.com/office/drawing/2014/main" id="{30254CA0-CF99-4C3C-AD2A-DF87E13E41B7}"/>
              </a:ext>
            </a:extLst>
          </p:cNvPr>
          <p:cNvSpPr txBox="1">
            <a:spLocks/>
          </p:cNvSpPr>
          <p:nvPr/>
        </p:nvSpPr>
        <p:spPr>
          <a:xfrm>
            <a:off x="4259699" y="1577417"/>
            <a:ext cx="7959616" cy="65713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187" tIns="54187" rIns="54187" bIns="54187" numCol="1" spcCol="589358">
            <a:normAutofit/>
          </a:bodyPr>
          <a:lstStyle>
            <a:lvl1pPr marL="267881"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1pPr>
            <a:lvl2pPr marL="535762"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2pPr>
            <a:lvl3pPr marL="803643"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3pPr>
            <a:lvl4pPr marL="1071524"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4pPr>
            <a:lvl5pPr marL="1339406"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5pPr>
            <a:lvl6pPr marL="1607287"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6pPr>
            <a:lvl7pPr marL="1875168"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7pPr>
            <a:lvl8pPr marL="2143049"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8pPr>
            <a:lvl9pPr marL="2410930"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9pPr>
          </a:lstStyle>
          <a:p>
            <a:pPr marL="0" indent="0">
              <a:buNone/>
            </a:pPr>
            <a:r>
              <a:rPr lang="en-US" sz="3200" dirty="0">
                <a:solidFill>
                  <a:schemeClr val="tx1"/>
                </a:solidFill>
                <a:latin typeface="+mj-lt"/>
              </a:rPr>
              <a:t>POWER</a:t>
            </a:r>
          </a:p>
          <a:p>
            <a:r>
              <a:rPr lang="en-US" sz="2250" dirty="0"/>
              <a:t>The esp32 would also be connected to the grid and would be placed in the electrical box so it could power directly the road junction</a:t>
            </a:r>
          </a:p>
          <a:p>
            <a:pPr marL="0" indent="0">
              <a:buNone/>
            </a:pPr>
            <a:r>
              <a:rPr lang="en-US" sz="3200" dirty="0">
                <a:solidFill>
                  <a:schemeClr val="tx1"/>
                </a:solidFill>
                <a:latin typeface="+mj-lt"/>
              </a:rPr>
              <a:t>CONNECTIVITY</a:t>
            </a:r>
          </a:p>
          <a:p>
            <a:r>
              <a:rPr lang="en-US" sz="2250" dirty="0"/>
              <a:t>We choose to use lora to connect back to the main hub, and use </a:t>
            </a:r>
            <a:r>
              <a:rPr lang="en-US" sz="2250" dirty="0" err="1"/>
              <a:t>wifi</a:t>
            </a:r>
            <a:r>
              <a:rPr lang="en-US" sz="2250" dirty="0"/>
              <a:t> to connect with other esp32</a:t>
            </a:r>
            <a:endParaRPr lang="en-US" sz="2250" dirty="0">
              <a:latin typeface="Helvetica Neue"/>
            </a:endParaRPr>
          </a:p>
          <a:p>
            <a:pPr marL="0" indent="0">
              <a:buNone/>
            </a:pPr>
            <a:r>
              <a:rPr lang="en-US" sz="3200" dirty="0">
                <a:solidFill>
                  <a:schemeClr val="tx1"/>
                </a:solidFill>
                <a:latin typeface="+mj-lt"/>
              </a:rPr>
              <a:t>COST</a:t>
            </a:r>
            <a:endParaRPr lang="en-US" sz="2240" dirty="0"/>
          </a:p>
          <a:p>
            <a:r>
              <a:rPr lang="en-US" sz="2240" dirty="0"/>
              <a:t>The choice of only one esp32 with lora for junction is to reduce cost</a:t>
            </a:r>
            <a:endParaRPr lang="en-US" sz="2240" dirty="0">
              <a:solidFill>
                <a:schemeClr val="tx1"/>
              </a:solidFill>
              <a:latin typeface="+mj-lt"/>
            </a:endParaRPr>
          </a:p>
        </p:txBody>
      </p:sp>
      <p:sp>
        <p:nvSpPr>
          <p:cNvPr id="188" name="ASTLI"/>
          <p:cNvSpPr txBox="1">
            <a:spLocks noGrp="1"/>
          </p:cNvSpPr>
          <p:nvPr>
            <p:ph type="title" idx="4294967295"/>
          </p:nvPr>
        </p:nvSpPr>
        <p:spPr>
          <a:xfrm>
            <a:off x="649389" y="1577417"/>
            <a:ext cx="3413760" cy="1424093"/>
          </a:xfrm>
          <a:prstGeom prst="rect">
            <a:avLst/>
          </a:prstGeom>
        </p:spPr>
        <p:txBody>
          <a:bodyPr>
            <a:noAutofit/>
          </a:bodyPr>
          <a:lstStyle>
            <a:defPPr marL="0" marR="0" indent="0" algn="l" defTabSz="765353" rtl="0" fontAlgn="auto" latinLnBrk="1" hangingPunct="0">
              <a:lnSpc>
                <a:spcPct val="100000"/>
              </a:lnSpc>
              <a:spcBef>
                <a:spcPts val="0"/>
              </a:spcBef>
              <a:spcAft>
                <a:spcPts val="0"/>
              </a:spcAft>
              <a:buClrTx/>
              <a:buSzTx/>
              <a:buFontTx/>
              <a:buNone/>
              <a:tabLst/>
              <a:defRPr kumimoji="0" sz="1507" b="0" i="0" u="none" strike="noStrike" cap="none" spc="0" normalizeH="0" baseline="0">
                <a:ln>
                  <a:noFill/>
                </a:ln>
                <a:solidFill>
                  <a:srgbClr val="000000"/>
                </a:solidFill>
                <a:effectLst/>
                <a:uFillTx/>
              </a:defRPr>
            </a:defPPr>
            <a:lvl1pPr marL="0" marR="0" indent="0"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1pPr>
            <a:lvl2pPr marL="0" marR="0" indent="38267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2pPr>
            <a:lvl3pPr marL="0" marR="0" indent="765353"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3pPr>
            <a:lvl4pPr marL="0" marR="0" indent="1148029"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4pPr>
            <a:lvl5pPr marL="0" marR="0" indent="153070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5pPr>
            <a:lvl6pPr marL="0" marR="0" indent="1913382"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6pPr>
            <a:lvl7pPr marL="0" marR="0" indent="2296058"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7pPr>
            <a:lvl8pPr marL="0" marR="0" indent="2678735"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8pPr>
            <a:lvl9pPr marL="0" marR="0" indent="3061411"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9pPr>
          </a:lstStyle>
          <a:p>
            <a:pPr algn="l"/>
            <a:r>
              <a:rPr lang="it-IT" sz="8747" b="1" dirty="0">
                <a:solidFill>
                  <a:schemeClr val="bg2">
                    <a:lumMod val="10000"/>
                  </a:schemeClr>
                </a:solidFill>
              </a:rPr>
              <a:t>ASTLI</a:t>
            </a:r>
            <a:endParaRPr sz="8747" b="1" dirty="0">
              <a:solidFill>
                <a:schemeClr val="bg2">
                  <a:lumMod val="10000"/>
                </a:schemeClr>
              </a:solidFill>
            </a:endParaRPr>
          </a:p>
        </p:txBody>
      </p:sp>
      <p:sp>
        <p:nvSpPr>
          <p:cNvPr id="9" name="Problem #1: stopping cars at traffics lights with fixed time increases pollution due to the missing start/stop support from old cars models.">
            <a:extLst>
              <a:ext uri="{FF2B5EF4-FFF2-40B4-BE49-F238E27FC236}">
                <a16:creationId xmlns:a16="http://schemas.microsoft.com/office/drawing/2014/main" id="{CB727A9A-218B-49CE-9D02-532905C3F318}"/>
              </a:ext>
            </a:extLst>
          </p:cNvPr>
          <p:cNvSpPr txBox="1">
            <a:spLocks/>
          </p:cNvSpPr>
          <p:nvPr/>
        </p:nvSpPr>
        <p:spPr>
          <a:xfrm>
            <a:off x="48295" y="2690640"/>
            <a:ext cx="3855206" cy="9056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187" tIns="54187" rIns="54187" bIns="54187">
            <a:noAutofit/>
          </a:bodyPr>
          <a:lstStyle>
            <a:defPPr marL="0" marR="0" indent="0" algn="l" defTabSz="765353" rtl="0" fontAlgn="auto" latinLnBrk="1" hangingPunct="0">
              <a:lnSpc>
                <a:spcPct val="100000"/>
              </a:lnSpc>
              <a:spcBef>
                <a:spcPts val="0"/>
              </a:spcBef>
              <a:spcAft>
                <a:spcPts val="0"/>
              </a:spcAft>
              <a:buClrTx/>
              <a:buSzTx/>
              <a:buFontTx/>
              <a:buNone/>
              <a:tabLst/>
              <a:defRPr kumimoji="0" sz="1507" b="0" i="0" u="none" strike="noStrike" cap="none" spc="0" normalizeH="0" baseline="0">
                <a:ln>
                  <a:noFill/>
                </a:ln>
                <a:solidFill>
                  <a:srgbClr val="000000"/>
                </a:solidFill>
                <a:effectLst/>
                <a:uFillTx/>
              </a:defRPr>
            </a:defPPr>
            <a:lvl1pPr marL="0" marR="0" indent="0"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1pPr>
            <a:lvl2pPr marL="0" marR="0" indent="38267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2pPr>
            <a:lvl3pPr marL="0" marR="0" indent="765353"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3pPr>
            <a:lvl4pPr marL="0" marR="0" indent="1148029"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4pPr>
            <a:lvl5pPr marL="0" marR="0" indent="153070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5pPr>
            <a:lvl6pPr marL="0" marR="0" indent="1913382"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6pPr>
            <a:lvl7pPr marL="0" marR="0" indent="2296058"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7pPr>
            <a:lvl8pPr marL="0" marR="0" indent="2678735"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8pPr>
            <a:lvl9pPr marL="0" marR="0" indent="3061411"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9pPr>
          </a:lstStyle>
          <a:p>
            <a:pPr algn="r" defTabSz="1027348">
              <a:spcBef>
                <a:spcPts val="750"/>
              </a:spcBef>
              <a:defRPr sz="3002" spc="-30"/>
            </a:pPr>
            <a:r>
              <a:rPr lang="it-IT" sz="3200" spc="-32" dirty="0">
                <a:solidFill>
                  <a:schemeClr val="tx2"/>
                </a:solidFill>
                <a:latin typeface="+mj-lt"/>
              </a:rPr>
              <a:t>ESP32-LORA</a:t>
            </a:r>
          </a:p>
        </p:txBody>
      </p:sp>
      <p:pic>
        <p:nvPicPr>
          <p:cNvPr id="3" name="Immagine 2" descr="Immagine che contiene testo&#10;&#10;Descrizione generata automaticamente">
            <a:extLst>
              <a:ext uri="{FF2B5EF4-FFF2-40B4-BE49-F238E27FC236}">
                <a16:creationId xmlns:a16="http://schemas.microsoft.com/office/drawing/2014/main" id="{6DF5E632-5B05-449E-8336-471CE9B06B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504998" y="4360174"/>
            <a:ext cx="3162435" cy="1634572"/>
          </a:xfrm>
          <a:prstGeom prst="rect">
            <a:avLst/>
          </a:prstGeom>
        </p:spPr>
      </p:pic>
    </p:spTree>
    <p:extLst>
      <p:ext uri="{BB962C8B-B14F-4D97-AF65-F5344CB8AC3E}">
        <p14:creationId xmlns:p14="http://schemas.microsoft.com/office/powerpoint/2010/main" val="3157834525"/>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ASTLI"/>
          <p:cNvSpPr txBox="1">
            <a:spLocks noGrp="1"/>
          </p:cNvSpPr>
          <p:nvPr>
            <p:ph type="title" idx="4294967295"/>
          </p:nvPr>
        </p:nvSpPr>
        <p:spPr>
          <a:xfrm>
            <a:off x="649389" y="1577417"/>
            <a:ext cx="3413760" cy="1424093"/>
          </a:xfrm>
          <a:prstGeom prst="rect">
            <a:avLst/>
          </a:prstGeom>
        </p:spPr>
        <p:txBody>
          <a:bodyPr>
            <a:noAutofit/>
          </a:bodyPr>
          <a:lstStyle>
            <a:defPPr marL="0" marR="0" indent="0" algn="l" defTabSz="765353" rtl="0" fontAlgn="auto" latinLnBrk="1" hangingPunct="0">
              <a:lnSpc>
                <a:spcPct val="100000"/>
              </a:lnSpc>
              <a:spcBef>
                <a:spcPts val="0"/>
              </a:spcBef>
              <a:spcAft>
                <a:spcPts val="0"/>
              </a:spcAft>
              <a:buClrTx/>
              <a:buSzTx/>
              <a:buFontTx/>
              <a:buNone/>
              <a:tabLst/>
              <a:defRPr kumimoji="0" sz="1507" b="0" i="0" u="none" strike="noStrike" cap="none" spc="0" normalizeH="0" baseline="0">
                <a:ln>
                  <a:noFill/>
                </a:ln>
                <a:solidFill>
                  <a:srgbClr val="000000"/>
                </a:solidFill>
                <a:effectLst/>
                <a:uFillTx/>
              </a:defRPr>
            </a:defPPr>
            <a:lvl1pPr marL="0" marR="0" indent="0"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1pPr>
            <a:lvl2pPr marL="0" marR="0" indent="38267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2pPr>
            <a:lvl3pPr marL="0" marR="0" indent="765353"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3pPr>
            <a:lvl4pPr marL="0" marR="0" indent="1148029"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4pPr>
            <a:lvl5pPr marL="0" marR="0" indent="153070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5pPr>
            <a:lvl6pPr marL="0" marR="0" indent="1913382"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6pPr>
            <a:lvl7pPr marL="0" marR="0" indent="2296058"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7pPr>
            <a:lvl8pPr marL="0" marR="0" indent="2678735"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8pPr>
            <a:lvl9pPr marL="0" marR="0" indent="3061411"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9pPr>
          </a:lstStyle>
          <a:p>
            <a:pPr algn="l"/>
            <a:r>
              <a:rPr lang="it-IT" sz="8747" b="1" dirty="0">
                <a:solidFill>
                  <a:schemeClr val="bg2">
                    <a:lumMod val="10000"/>
                  </a:schemeClr>
                </a:solidFill>
              </a:rPr>
              <a:t>ASTLI</a:t>
            </a:r>
            <a:endParaRPr sz="8747" b="1" dirty="0">
              <a:solidFill>
                <a:schemeClr val="bg2">
                  <a:lumMod val="10000"/>
                </a:schemeClr>
              </a:solidFill>
            </a:endParaRPr>
          </a:p>
        </p:txBody>
      </p:sp>
      <p:sp>
        <p:nvSpPr>
          <p:cNvPr id="9" name="Problem #1: stopping cars at traffics lights with fixed time increases pollution due to the missing start/stop support from old cars models.">
            <a:extLst>
              <a:ext uri="{FF2B5EF4-FFF2-40B4-BE49-F238E27FC236}">
                <a16:creationId xmlns:a16="http://schemas.microsoft.com/office/drawing/2014/main" id="{CB727A9A-218B-49CE-9D02-532905C3F318}"/>
              </a:ext>
            </a:extLst>
          </p:cNvPr>
          <p:cNvSpPr txBox="1">
            <a:spLocks/>
          </p:cNvSpPr>
          <p:nvPr/>
        </p:nvSpPr>
        <p:spPr>
          <a:xfrm>
            <a:off x="785485" y="2690641"/>
            <a:ext cx="3130226" cy="19763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187" tIns="54187" rIns="54187" bIns="54187">
            <a:normAutofit/>
          </a:bodyPr>
          <a:lstStyle>
            <a:defPPr marL="0" marR="0" indent="0" algn="l" defTabSz="765353" rtl="0" fontAlgn="auto" latinLnBrk="1" hangingPunct="0">
              <a:lnSpc>
                <a:spcPct val="100000"/>
              </a:lnSpc>
              <a:spcBef>
                <a:spcPts val="0"/>
              </a:spcBef>
              <a:spcAft>
                <a:spcPts val="0"/>
              </a:spcAft>
              <a:buClrTx/>
              <a:buSzTx/>
              <a:buFontTx/>
              <a:buNone/>
              <a:tabLst/>
              <a:defRPr kumimoji="0" sz="1507" b="0" i="0" u="none" strike="noStrike" cap="none" spc="0" normalizeH="0" baseline="0">
                <a:ln>
                  <a:noFill/>
                </a:ln>
                <a:solidFill>
                  <a:srgbClr val="000000"/>
                </a:solidFill>
                <a:effectLst/>
                <a:uFillTx/>
              </a:defRPr>
            </a:defPPr>
            <a:lvl1pPr marL="0" marR="0" indent="0"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1pPr>
            <a:lvl2pPr marL="0" marR="0" indent="38267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2pPr>
            <a:lvl3pPr marL="0" marR="0" indent="765353"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3pPr>
            <a:lvl4pPr marL="0" marR="0" indent="1148029"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4pPr>
            <a:lvl5pPr marL="0" marR="0" indent="1530706"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5pPr>
            <a:lvl6pPr marL="0" marR="0" indent="1913382"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6pPr>
            <a:lvl7pPr marL="0" marR="0" indent="2296058"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7pPr>
            <a:lvl8pPr marL="0" marR="0" indent="2678735"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8pPr>
            <a:lvl9pPr marL="0" marR="0" indent="3061411" algn="ctr" defTabSz="1451299" rtl="0" fontAlgn="auto" latinLnBrk="0" hangingPunct="0">
              <a:lnSpc>
                <a:spcPct val="100000"/>
              </a:lnSpc>
              <a:spcBef>
                <a:spcPts val="0"/>
              </a:spcBef>
              <a:spcAft>
                <a:spcPts val="0"/>
              </a:spcAft>
              <a:buClrTx/>
              <a:buSzTx/>
              <a:buFontTx/>
              <a:buNone/>
              <a:tabLst/>
              <a:defRPr kumimoji="0" sz="1339" b="0" i="0" u="none" strike="noStrike" cap="none" spc="0" normalizeH="0" baseline="0">
                <a:ln>
                  <a:noFill/>
                </a:ln>
                <a:solidFill>
                  <a:srgbClr val="5E5E5E"/>
                </a:solidFill>
                <a:effectLst/>
                <a:uFillTx/>
                <a:latin typeface="+mn-lt"/>
                <a:ea typeface="+mn-ea"/>
                <a:cs typeface="+mn-cs"/>
                <a:sym typeface="Helvetica Neue"/>
              </a:defRPr>
            </a:lvl9pPr>
          </a:lstStyle>
          <a:p>
            <a:pPr algn="r" defTabSz="1027348">
              <a:defRPr sz="3002" spc="-30"/>
            </a:pPr>
            <a:r>
              <a:rPr lang="it-IT" sz="3202" spc="-32" dirty="0">
                <a:latin typeface="+mj-lt"/>
              </a:rPr>
              <a:t>END-USER</a:t>
            </a:r>
          </a:p>
          <a:p>
            <a:pPr algn="r" defTabSz="1027348">
              <a:defRPr sz="3002" spc="-30"/>
            </a:pPr>
            <a:r>
              <a:rPr lang="it-IT" sz="3202" spc="-32" dirty="0">
                <a:latin typeface="+mj-lt"/>
              </a:rPr>
              <a:t>EXPERIENCE</a:t>
            </a:r>
          </a:p>
        </p:txBody>
      </p:sp>
      <p:sp>
        <p:nvSpPr>
          <p:cNvPr id="17" name="Segnaposto testo 6">
            <a:extLst>
              <a:ext uri="{FF2B5EF4-FFF2-40B4-BE49-F238E27FC236}">
                <a16:creationId xmlns:a16="http://schemas.microsoft.com/office/drawing/2014/main" id="{3C4CAEAF-BC24-4BE2-99F4-C9095ECC4A31}"/>
              </a:ext>
            </a:extLst>
          </p:cNvPr>
          <p:cNvSpPr txBox="1">
            <a:spLocks/>
          </p:cNvSpPr>
          <p:nvPr/>
        </p:nvSpPr>
        <p:spPr>
          <a:xfrm>
            <a:off x="4259699" y="1577417"/>
            <a:ext cx="7959616" cy="65713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187" tIns="54187" rIns="54187" bIns="54187" numCol="1" spcCol="589358">
            <a:normAutofit/>
          </a:bodyPr>
          <a:lstStyle>
            <a:lvl1pPr marL="267881"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1pPr>
            <a:lvl2pPr marL="535762"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2pPr>
            <a:lvl3pPr marL="803643"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3pPr>
            <a:lvl4pPr marL="1071524"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4pPr>
            <a:lvl5pPr marL="1339406"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5pPr>
            <a:lvl6pPr marL="1607287"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6pPr>
            <a:lvl7pPr marL="1875168"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7pPr>
            <a:lvl8pPr marL="2143049"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8pPr>
            <a:lvl9pPr marL="2410930" marR="0" indent="-267881" algn="l" defTabSz="1219126" rtl="0" latinLnBrk="0">
              <a:lnSpc>
                <a:spcPct val="90000"/>
              </a:lnSpc>
              <a:spcBef>
                <a:spcPts val="2250"/>
              </a:spcBef>
              <a:spcAft>
                <a:spcPts val="0"/>
              </a:spcAft>
              <a:buClrTx/>
              <a:buSzPct val="123000"/>
              <a:buFontTx/>
              <a:buChar char="•"/>
              <a:tabLst/>
              <a:defRPr sz="2109" b="0" i="0" u="none" strike="noStrike" cap="none" spc="0" baseline="0">
                <a:solidFill>
                  <a:srgbClr val="000000"/>
                </a:solidFill>
                <a:uFillTx/>
                <a:latin typeface="+mn-lt"/>
                <a:ea typeface="+mn-ea"/>
                <a:cs typeface="+mn-cs"/>
                <a:sym typeface="Helvetica Neue"/>
              </a:defRPr>
            </a:lvl9pPr>
          </a:lstStyle>
          <a:p>
            <a:pPr marL="0" indent="0" defTabSz="1300442" hangingPunct="1">
              <a:spcBef>
                <a:spcPts val="2400"/>
              </a:spcBef>
              <a:buNone/>
              <a:defRPr/>
            </a:pPr>
            <a:r>
              <a:rPr lang="en-US" sz="3200" dirty="0">
                <a:solidFill>
                  <a:srgbClr val="5E5E5E"/>
                </a:solidFill>
                <a:latin typeface="Helvetica Neue"/>
              </a:rPr>
              <a:t>LATENCY DETECTION</a:t>
            </a:r>
          </a:p>
          <a:p>
            <a:pPr algn="just"/>
            <a:r>
              <a:rPr lang="en-US" sz="2240" dirty="0">
                <a:solidFill>
                  <a:schemeClr val="bg2">
                    <a:lumMod val="10000"/>
                  </a:schemeClr>
                </a:solidFill>
                <a:latin typeface="Helvetica Neue"/>
              </a:rPr>
              <a:t>The response time in which the system understand the passage of a car is important to build a reliable system</a:t>
            </a:r>
          </a:p>
          <a:p>
            <a:pPr marL="0" indent="0" defTabSz="1300442" hangingPunct="1">
              <a:spcBef>
                <a:spcPts val="2400"/>
              </a:spcBef>
              <a:buNone/>
              <a:defRPr/>
            </a:pPr>
            <a:r>
              <a:rPr lang="en-US" sz="3200" dirty="0">
                <a:solidFill>
                  <a:srgbClr val="5E5E5E"/>
                </a:solidFill>
                <a:latin typeface="Helvetica Neue"/>
              </a:rPr>
              <a:t>DETECTION ACCURACY</a:t>
            </a:r>
          </a:p>
          <a:p>
            <a:pPr algn="just"/>
            <a:r>
              <a:rPr lang="en-US" sz="2240" dirty="0">
                <a:solidFill>
                  <a:schemeClr val="bg2">
                    <a:lumMod val="10000"/>
                  </a:schemeClr>
                </a:solidFill>
                <a:latin typeface="Helvetica Neue"/>
              </a:rPr>
              <a:t>How much the system can detect accurately, with influence from external factors (such as bright and low light condition)</a:t>
            </a:r>
          </a:p>
          <a:p>
            <a:pPr marL="0" indent="0" defTabSz="1300442" hangingPunct="1">
              <a:spcBef>
                <a:spcPts val="2400"/>
              </a:spcBef>
              <a:buNone/>
              <a:defRPr/>
            </a:pPr>
            <a:r>
              <a:rPr lang="en-US" sz="3200" dirty="0">
                <a:solidFill>
                  <a:srgbClr val="5E5E5E"/>
                </a:solidFill>
                <a:latin typeface="Helvetica Neue"/>
              </a:rPr>
              <a:t>OTHER MEASURING</a:t>
            </a:r>
            <a:endParaRPr lang="en-US" sz="2240" dirty="0">
              <a:solidFill>
                <a:schemeClr val="bg2">
                  <a:lumMod val="10000"/>
                </a:schemeClr>
              </a:solidFill>
              <a:latin typeface="Helvetica Neue"/>
            </a:endParaRPr>
          </a:p>
          <a:p>
            <a:pPr algn="just"/>
            <a:r>
              <a:rPr lang="en-US" sz="2240" dirty="0">
                <a:solidFill>
                  <a:schemeClr val="bg2">
                    <a:lumMod val="10000"/>
                  </a:schemeClr>
                </a:solidFill>
                <a:latin typeface="Helvetica Neue"/>
              </a:rPr>
              <a:t>We can evaluate our product also on number of accident on the junction, pollutants in the air and time spent in the junction</a:t>
            </a:r>
          </a:p>
          <a:p>
            <a:pPr marL="0" indent="0">
              <a:buNone/>
              <a:defRPr/>
            </a:pPr>
            <a:endParaRPr lang="en-US" sz="3200" dirty="0">
              <a:solidFill>
                <a:srgbClr val="5E5E5E"/>
              </a:solidFill>
              <a:latin typeface="Helvetica Neue"/>
            </a:endParaRPr>
          </a:p>
          <a:p>
            <a:pPr marL="0" indent="0">
              <a:buNone/>
            </a:pPr>
            <a:endParaRPr lang="en-US" sz="2240" dirty="0">
              <a:solidFill>
                <a:schemeClr val="bg2">
                  <a:lumMod val="10000"/>
                </a:schemeClr>
              </a:solidFill>
              <a:latin typeface="Helvetica Neue"/>
            </a:endParaRPr>
          </a:p>
        </p:txBody>
      </p:sp>
    </p:spTree>
    <p:extLst>
      <p:ext uri="{BB962C8B-B14F-4D97-AF65-F5344CB8AC3E}">
        <p14:creationId xmlns:p14="http://schemas.microsoft.com/office/powerpoint/2010/main" val="1996415658"/>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257" name="Thank you"/>
          <p:cNvSpPr txBox="1">
            <a:spLocks noGrp="1"/>
          </p:cNvSpPr>
          <p:nvPr>
            <p:ph type="body" sz="quarter" idx="1"/>
          </p:nvPr>
        </p:nvSpPr>
        <p:spPr>
          <a:xfrm>
            <a:off x="698500" y="8133064"/>
            <a:ext cx="11607800" cy="1207468"/>
          </a:xfrm>
          <a:prstGeom prst="rect">
            <a:avLst/>
          </a:prstGeom>
          <a:solidFill>
            <a:srgbClr val="00A1FF"/>
          </a:solidFill>
        </p:spPr>
        <p:txBody>
          <a:bodyPr anchor="ctr"/>
          <a:lstStyle>
            <a:lvl1pPr algn="ctr" defTabSz="584200">
              <a:lnSpc>
                <a:spcPct val="100000"/>
              </a:lnSpc>
              <a:spcBef>
                <a:spcPts val="0"/>
              </a:spcBef>
              <a:defRPr sz="3400" spc="0">
                <a:solidFill>
                  <a:srgbClr val="FFFFFF"/>
                </a:solidFill>
                <a:latin typeface="Helvetica Neue Medium"/>
                <a:ea typeface="Helvetica Neue Medium"/>
                <a:cs typeface="Helvetica Neue Medium"/>
                <a:sym typeface="Helvetica Neue Medium"/>
              </a:defRPr>
            </a:lvl1pPr>
          </a:lstStyle>
          <a:p>
            <a:r>
              <a:t>Thank you</a:t>
            </a:r>
          </a:p>
        </p:txBody>
      </p:sp>
      <p:pic>
        <p:nvPicPr>
          <p:cNvPr id="258" name="Immagine" descr="Immagine"/>
          <p:cNvPicPr>
            <a:picLocks noChangeAspect="1"/>
          </p:cNvPicPr>
          <p:nvPr/>
        </p:nvPicPr>
        <p:blipFill>
          <a:blip r:embed="rId2"/>
          <a:srcRect t="26037"/>
          <a:stretch>
            <a:fillRect/>
          </a:stretch>
        </p:blipFill>
        <p:spPr>
          <a:xfrm>
            <a:off x="3352736" y="1482618"/>
            <a:ext cx="6299328" cy="6212204"/>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161" name="Traffic Pollution: stopping cars at traffics lights with fixed time increases pollution."/>
          <p:cNvSpPr txBox="1">
            <a:spLocks noGrp="1"/>
          </p:cNvSpPr>
          <p:nvPr>
            <p:ph type="body" sz="quarter" idx="1"/>
          </p:nvPr>
        </p:nvSpPr>
        <p:spPr>
          <a:xfrm>
            <a:off x="698500" y="1597679"/>
            <a:ext cx="11607800" cy="1396255"/>
          </a:xfrm>
          <a:prstGeom prst="rect">
            <a:avLst/>
          </a:prstGeom>
        </p:spPr>
        <p:txBody>
          <a:bodyPr/>
          <a:lstStyle/>
          <a:p>
            <a:r>
              <a:rPr b="1"/>
              <a:t>Traffic Pollution</a:t>
            </a:r>
            <a:r>
              <a:t>: stopping cars at traffics lights with </a:t>
            </a:r>
            <a:r>
              <a:rPr>
                <a:solidFill>
                  <a:schemeClr val="accent5">
                    <a:hueOff val="-82419"/>
                    <a:satOff val="-9513"/>
                    <a:lumOff val="-16343"/>
                  </a:schemeClr>
                </a:solidFill>
              </a:rPr>
              <a:t>fixed time</a:t>
            </a:r>
            <a:r>
              <a:t> </a:t>
            </a:r>
            <a:r>
              <a:rPr>
                <a:solidFill>
                  <a:schemeClr val="accent5">
                    <a:hueOff val="-82419"/>
                    <a:satOff val="-9513"/>
                    <a:lumOff val="-16343"/>
                  </a:schemeClr>
                </a:solidFill>
              </a:rPr>
              <a:t>increases pollution.</a:t>
            </a:r>
          </a:p>
        </p:txBody>
      </p:sp>
      <p:grpSp>
        <p:nvGrpSpPr>
          <p:cNvPr id="164" name="Immagine"/>
          <p:cNvGrpSpPr/>
          <p:nvPr/>
        </p:nvGrpSpPr>
        <p:grpSpPr>
          <a:xfrm>
            <a:off x="1690590" y="3042212"/>
            <a:ext cx="10076971" cy="6223983"/>
            <a:chOff x="0" y="0"/>
            <a:chExt cx="10076969" cy="6223981"/>
          </a:xfrm>
        </p:grpSpPr>
        <p:pic>
          <p:nvPicPr>
            <p:cNvPr id="163" name="Immagine" descr="Immagine"/>
            <p:cNvPicPr>
              <a:picLocks noChangeAspect="1"/>
            </p:cNvPicPr>
            <p:nvPr/>
          </p:nvPicPr>
          <p:blipFill>
            <a:blip r:embed="rId2"/>
            <a:stretch>
              <a:fillRect/>
            </a:stretch>
          </p:blipFill>
          <p:spPr>
            <a:xfrm>
              <a:off x="127000" y="88900"/>
              <a:ext cx="9822970" cy="5893782"/>
            </a:xfrm>
            <a:prstGeom prst="rect">
              <a:avLst/>
            </a:prstGeom>
            <a:ln>
              <a:noFill/>
            </a:ln>
            <a:effectLst/>
          </p:spPr>
        </p:pic>
        <p:pic>
          <p:nvPicPr>
            <p:cNvPr id="162" name="Immagine" descr="Immagine"/>
            <p:cNvPicPr>
              <a:picLocks/>
            </p:cNvPicPr>
            <p:nvPr/>
          </p:nvPicPr>
          <p:blipFill>
            <a:blip r:embed="rId3"/>
            <a:stretch>
              <a:fillRect/>
            </a:stretch>
          </p:blipFill>
          <p:spPr>
            <a:xfrm>
              <a:off x="0" y="0"/>
              <a:ext cx="10076970" cy="6223982"/>
            </a:xfrm>
            <a:prstGeom prst="rect">
              <a:avLst/>
            </a:prstGeom>
            <a:effectLst/>
          </p:spPr>
        </p:pic>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167" name="Traffic congestion : fixed red time doesn't help when most of the traffic is along a single path at a precise time of the day (e.g. 8-9 am, 17-19 pm)."/>
          <p:cNvSpPr txBox="1">
            <a:spLocks noGrp="1"/>
          </p:cNvSpPr>
          <p:nvPr>
            <p:ph type="body" sz="quarter" idx="1"/>
          </p:nvPr>
        </p:nvSpPr>
        <p:spPr>
          <a:xfrm>
            <a:off x="698500" y="1597679"/>
            <a:ext cx="11607800" cy="1396255"/>
          </a:xfrm>
          <a:prstGeom prst="rect">
            <a:avLst/>
          </a:prstGeom>
        </p:spPr>
        <p:txBody>
          <a:bodyPr/>
          <a:lstStyle/>
          <a:p>
            <a:pPr defTabSz="1387144">
              <a:spcBef>
                <a:spcPts val="1000"/>
              </a:spcBef>
              <a:defRPr sz="3040" spc="-30"/>
            </a:pPr>
            <a:r>
              <a:rPr b="1"/>
              <a:t>Traffic congestion </a:t>
            </a:r>
            <a:r>
              <a:t>: </a:t>
            </a:r>
            <a:r>
              <a:rPr>
                <a:solidFill>
                  <a:schemeClr val="accent5">
                    <a:hueOff val="-82419"/>
                    <a:satOff val="-9513"/>
                    <a:lumOff val="-16343"/>
                  </a:schemeClr>
                </a:solidFill>
              </a:rPr>
              <a:t>fixed red time</a:t>
            </a:r>
            <a:r>
              <a:t> doesn't help when most of the traffic is along a single path at a precise time of the day (e.g. 8-9 am, 17-19 pm). </a:t>
            </a:r>
          </a:p>
        </p:txBody>
      </p:sp>
      <p:grpSp>
        <p:nvGrpSpPr>
          <p:cNvPr id="170" name="Immagine"/>
          <p:cNvGrpSpPr/>
          <p:nvPr/>
        </p:nvGrpSpPr>
        <p:grpSpPr>
          <a:xfrm>
            <a:off x="2187047" y="3424844"/>
            <a:ext cx="8630706" cy="5934978"/>
            <a:chOff x="0" y="0"/>
            <a:chExt cx="8630704" cy="5934976"/>
          </a:xfrm>
        </p:grpSpPr>
        <p:pic>
          <p:nvPicPr>
            <p:cNvPr id="169" name="Immagine" descr="Immagine"/>
            <p:cNvPicPr>
              <a:picLocks noChangeAspect="1"/>
            </p:cNvPicPr>
            <p:nvPr/>
          </p:nvPicPr>
          <p:blipFill>
            <a:blip r:embed="rId2"/>
            <a:stretch>
              <a:fillRect/>
            </a:stretch>
          </p:blipFill>
          <p:spPr>
            <a:xfrm>
              <a:off x="127000" y="88900"/>
              <a:ext cx="8376705" cy="5604777"/>
            </a:xfrm>
            <a:prstGeom prst="rect">
              <a:avLst/>
            </a:prstGeom>
            <a:ln>
              <a:noFill/>
            </a:ln>
            <a:effectLst/>
          </p:spPr>
        </p:pic>
        <p:pic>
          <p:nvPicPr>
            <p:cNvPr id="168" name="Immagine" descr="Immagine"/>
            <p:cNvPicPr>
              <a:picLocks/>
            </p:cNvPicPr>
            <p:nvPr/>
          </p:nvPicPr>
          <p:blipFill>
            <a:blip r:embed="rId3"/>
            <a:stretch>
              <a:fillRect/>
            </a:stretch>
          </p:blipFill>
          <p:spPr>
            <a:xfrm>
              <a:off x="0" y="0"/>
              <a:ext cx="8630705" cy="5934977"/>
            </a:xfrm>
            <a:prstGeom prst="rect">
              <a:avLst/>
            </a:prstGeom>
            <a:effectLst/>
          </p:spPr>
        </p:pic>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173" name="Safety: during night hours flashing yellow lights will induce some drivers to speed up ignoring safety."/>
          <p:cNvSpPr txBox="1">
            <a:spLocks noGrp="1"/>
          </p:cNvSpPr>
          <p:nvPr>
            <p:ph type="body" sz="quarter" idx="1"/>
          </p:nvPr>
        </p:nvSpPr>
        <p:spPr>
          <a:xfrm>
            <a:off x="698500" y="1692072"/>
            <a:ext cx="11607800" cy="1207469"/>
          </a:xfrm>
          <a:prstGeom prst="rect">
            <a:avLst/>
          </a:prstGeom>
        </p:spPr>
        <p:txBody>
          <a:bodyPr/>
          <a:lstStyle/>
          <a:p>
            <a:r>
              <a:rPr b="1"/>
              <a:t>Safety</a:t>
            </a:r>
            <a:r>
              <a:t>: during night hours flashing yellow lights will induce some drivers to speed up ignoring safety.</a:t>
            </a:r>
          </a:p>
        </p:txBody>
      </p:sp>
      <p:grpSp>
        <p:nvGrpSpPr>
          <p:cNvPr id="176" name="Immagine"/>
          <p:cNvGrpSpPr/>
          <p:nvPr/>
        </p:nvGrpSpPr>
        <p:grpSpPr>
          <a:xfrm>
            <a:off x="465996" y="4119467"/>
            <a:ext cx="6276205" cy="4345004"/>
            <a:chOff x="0" y="0"/>
            <a:chExt cx="6276203" cy="4345002"/>
          </a:xfrm>
        </p:grpSpPr>
        <p:pic>
          <p:nvPicPr>
            <p:cNvPr id="175" name="Immagine" descr="Immagine"/>
            <p:cNvPicPr>
              <a:picLocks noChangeAspect="1"/>
            </p:cNvPicPr>
            <p:nvPr/>
          </p:nvPicPr>
          <p:blipFill>
            <a:blip r:embed="rId2"/>
            <a:srcRect/>
            <a:stretch>
              <a:fillRect/>
            </a:stretch>
          </p:blipFill>
          <p:spPr>
            <a:xfrm>
              <a:off x="127000" y="88900"/>
              <a:ext cx="6022204" cy="4014803"/>
            </a:xfrm>
            <a:prstGeom prst="rect">
              <a:avLst/>
            </a:prstGeom>
            <a:ln>
              <a:noFill/>
            </a:ln>
            <a:effectLst/>
          </p:spPr>
        </p:pic>
        <p:pic>
          <p:nvPicPr>
            <p:cNvPr id="174" name="Immagine" descr="Immagine"/>
            <p:cNvPicPr>
              <a:picLocks/>
            </p:cNvPicPr>
            <p:nvPr/>
          </p:nvPicPr>
          <p:blipFill>
            <a:blip r:embed="rId3"/>
            <a:stretch>
              <a:fillRect/>
            </a:stretch>
          </p:blipFill>
          <p:spPr>
            <a:xfrm>
              <a:off x="0" y="0"/>
              <a:ext cx="6276204" cy="4345003"/>
            </a:xfrm>
            <a:prstGeom prst="rect">
              <a:avLst/>
            </a:prstGeom>
            <a:effectLst/>
          </p:spPr>
        </p:pic>
      </p:grpSp>
      <p:grpSp>
        <p:nvGrpSpPr>
          <p:cNvPr id="179" name="Immagine"/>
          <p:cNvGrpSpPr/>
          <p:nvPr/>
        </p:nvGrpSpPr>
        <p:grpSpPr>
          <a:xfrm>
            <a:off x="6814902" y="3265074"/>
            <a:ext cx="5958871" cy="6053775"/>
            <a:chOff x="0" y="0"/>
            <a:chExt cx="5958869" cy="6053773"/>
          </a:xfrm>
        </p:grpSpPr>
        <p:pic>
          <p:nvPicPr>
            <p:cNvPr id="178" name="Immagine" descr="Immagine"/>
            <p:cNvPicPr>
              <a:picLocks noChangeAspect="1"/>
            </p:cNvPicPr>
            <p:nvPr/>
          </p:nvPicPr>
          <p:blipFill>
            <a:blip r:embed="rId4"/>
            <a:stretch>
              <a:fillRect/>
            </a:stretch>
          </p:blipFill>
          <p:spPr>
            <a:xfrm>
              <a:off x="127000" y="88900"/>
              <a:ext cx="5704870" cy="5723574"/>
            </a:xfrm>
            <a:prstGeom prst="rect">
              <a:avLst/>
            </a:prstGeom>
            <a:ln>
              <a:noFill/>
            </a:ln>
            <a:effectLst/>
          </p:spPr>
        </p:pic>
        <p:pic>
          <p:nvPicPr>
            <p:cNvPr id="177" name="Immagine" descr="Immagine"/>
            <p:cNvPicPr>
              <a:picLocks/>
            </p:cNvPicPr>
            <p:nvPr/>
          </p:nvPicPr>
          <p:blipFill>
            <a:blip r:embed="rId5"/>
            <a:stretch>
              <a:fillRect/>
            </a:stretch>
          </p:blipFill>
          <p:spPr>
            <a:xfrm>
              <a:off x="0" y="0"/>
              <a:ext cx="5958870" cy="6053774"/>
            </a:xfrm>
            <a:prstGeom prst="rect">
              <a:avLst/>
            </a:prstGeom>
            <a:effectLst/>
          </p:spPr>
        </p:pic>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1" name="Immagine" descr="Immagine"/>
          <p:cNvPicPr>
            <a:picLocks noChangeAspect="1"/>
          </p:cNvPicPr>
          <p:nvPr/>
        </p:nvPicPr>
        <p:blipFill>
          <a:blip r:embed="rId2"/>
          <a:stretch>
            <a:fillRect/>
          </a:stretch>
        </p:blipFill>
        <p:spPr>
          <a:xfrm>
            <a:off x="548004" y="318718"/>
            <a:ext cx="11908792" cy="9116164"/>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500">
        <p:fade/>
      </p:transition>
    </mc:Choice>
    <mc:Fallback xmlns:a14="http://schemas.microsoft.com/office/drawing/2010/main" xmlns:m="http://schemas.openxmlformats.org/officeDocument/2006/math"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184" name="Energy: keeping traffic lights fully on when no cars are in the line is a waste of energy, even by day."/>
          <p:cNvSpPr txBox="1">
            <a:spLocks noGrp="1"/>
          </p:cNvSpPr>
          <p:nvPr>
            <p:ph type="body" sz="quarter" idx="1"/>
          </p:nvPr>
        </p:nvSpPr>
        <p:spPr>
          <a:xfrm>
            <a:off x="698500" y="1692072"/>
            <a:ext cx="11607800" cy="1207469"/>
          </a:xfrm>
          <a:prstGeom prst="rect">
            <a:avLst/>
          </a:prstGeom>
        </p:spPr>
        <p:txBody>
          <a:bodyPr/>
          <a:lstStyle/>
          <a:p>
            <a:r>
              <a:rPr b="1"/>
              <a:t>Energy</a:t>
            </a:r>
            <a:r>
              <a:t>: keeping traffic lights fully on when no cars are in the line is a waste of energy, even by day.</a:t>
            </a:r>
          </a:p>
        </p:txBody>
      </p:sp>
      <p:grpSp>
        <p:nvGrpSpPr>
          <p:cNvPr id="187" name="Immagine"/>
          <p:cNvGrpSpPr/>
          <p:nvPr/>
        </p:nvGrpSpPr>
        <p:grpSpPr>
          <a:xfrm>
            <a:off x="2039739" y="3286128"/>
            <a:ext cx="8925315" cy="6111077"/>
            <a:chOff x="0" y="0"/>
            <a:chExt cx="8925314" cy="6111076"/>
          </a:xfrm>
        </p:grpSpPr>
        <p:pic>
          <p:nvPicPr>
            <p:cNvPr id="186" name="Immagine" descr="Immagine"/>
            <p:cNvPicPr>
              <a:picLocks noChangeAspect="1"/>
            </p:cNvPicPr>
            <p:nvPr/>
          </p:nvPicPr>
          <p:blipFill>
            <a:blip r:embed="rId2"/>
            <a:srcRect/>
            <a:stretch>
              <a:fillRect/>
            </a:stretch>
          </p:blipFill>
          <p:spPr>
            <a:xfrm>
              <a:off x="127000" y="88900"/>
              <a:ext cx="8671315" cy="5780877"/>
            </a:xfrm>
            <a:prstGeom prst="rect">
              <a:avLst/>
            </a:prstGeom>
            <a:ln>
              <a:noFill/>
            </a:ln>
            <a:effectLst/>
          </p:spPr>
        </p:pic>
        <p:pic>
          <p:nvPicPr>
            <p:cNvPr id="185" name="Immagine" descr="Immagine"/>
            <p:cNvPicPr>
              <a:picLocks/>
            </p:cNvPicPr>
            <p:nvPr/>
          </p:nvPicPr>
          <p:blipFill>
            <a:blip r:embed="rId3"/>
            <a:stretch>
              <a:fillRect/>
            </a:stretch>
          </p:blipFill>
          <p:spPr>
            <a:xfrm>
              <a:off x="0" y="0"/>
              <a:ext cx="8925315" cy="6111077"/>
            </a:xfrm>
            <a:prstGeom prst="rect">
              <a:avLst/>
            </a:prstGeom>
            <a:effectLst/>
          </p:spPr>
        </p:pic>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1" name="Immagine"/>
          <p:cNvGrpSpPr/>
          <p:nvPr/>
        </p:nvGrpSpPr>
        <p:grpSpPr>
          <a:xfrm>
            <a:off x="897956" y="2427330"/>
            <a:ext cx="11462889" cy="6612890"/>
            <a:chOff x="0" y="0"/>
            <a:chExt cx="11462887" cy="6612889"/>
          </a:xfrm>
        </p:grpSpPr>
        <p:pic>
          <p:nvPicPr>
            <p:cNvPr id="190" name="Immagine" descr="Immagine"/>
            <p:cNvPicPr>
              <a:picLocks noChangeAspect="1"/>
            </p:cNvPicPr>
            <p:nvPr/>
          </p:nvPicPr>
          <p:blipFill>
            <a:blip r:embed="rId2"/>
            <a:srcRect/>
            <a:stretch>
              <a:fillRect/>
            </a:stretch>
          </p:blipFill>
          <p:spPr>
            <a:xfrm>
              <a:off x="127000" y="88900"/>
              <a:ext cx="11208888" cy="6282689"/>
            </a:xfrm>
            <a:prstGeom prst="rect">
              <a:avLst/>
            </a:prstGeom>
            <a:ln>
              <a:noFill/>
            </a:ln>
            <a:effectLst/>
          </p:spPr>
        </p:pic>
        <p:pic>
          <p:nvPicPr>
            <p:cNvPr id="189" name="Immagine" descr="Immagine"/>
            <p:cNvPicPr>
              <a:picLocks/>
            </p:cNvPicPr>
            <p:nvPr/>
          </p:nvPicPr>
          <p:blipFill>
            <a:blip r:embed="rId3"/>
            <a:stretch>
              <a:fillRect/>
            </a:stretch>
          </p:blipFill>
          <p:spPr>
            <a:xfrm>
              <a:off x="0" y="-1"/>
              <a:ext cx="11462888" cy="6612891"/>
            </a:xfrm>
            <a:prstGeom prst="rect">
              <a:avLst/>
            </a:prstGeom>
            <a:effectLst/>
          </p:spPr>
        </p:pic>
      </p:grpSp>
      <p:sp>
        <p:nvSpPr>
          <p:cNvPr id="192" name="How ASTLI could solve these problems?"/>
          <p:cNvSpPr txBox="1"/>
          <p:nvPr/>
        </p:nvSpPr>
        <p:spPr>
          <a:xfrm>
            <a:off x="573186" y="1045633"/>
            <a:ext cx="11858428" cy="7835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4500" spc="-90">
                <a:solidFill>
                  <a:srgbClr val="000000"/>
                </a:solidFill>
                <a:latin typeface="Helvetica Neue Medium"/>
                <a:ea typeface="Helvetica Neue Medium"/>
                <a:cs typeface="Helvetica Neue Medium"/>
                <a:sym typeface="Helvetica Neue Medium"/>
              </a:defRPr>
            </a:lvl1pPr>
          </a:lstStyle>
          <a:p>
            <a:r>
              <a:t>How ASTLI could solve these problems?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ASTLI"/>
          <p:cNvSpPr txBox="1">
            <a:spLocks noGrp="1"/>
          </p:cNvSpPr>
          <p:nvPr>
            <p:ph type="title"/>
          </p:nvPr>
        </p:nvSpPr>
        <p:spPr>
          <a:prstGeom prst="rect">
            <a:avLst/>
          </a:prstGeom>
        </p:spPr>
        <p:txBody>
          <a:bodyPr/>
          <a:lstStyle>
            <a:lvl1pPr defTabSz="1265768">
              <a:defRPr sz="5986" spc="-119"/>
            </a:lvl1pPr>
          </a:lstStyle>
          <a:p>
            <a:r>
              <a:t>ASTLI </a:t>
            </a:r>
          </a:p>
        </p:txBody>
      </p:sp>
      <p:sp>
        <p:nvSpPr>
          <p:cNvPr id="195" name="&quot;Red light&quot; pollution: reducing traffic lights red time analyzing current queue length and neighbors traffic lights, also by activating right/left turn depending on detected traffic."/>
          <p:cNvSpPr txBox="1">
            <a:spLocks noGrp="1"/>
          </p:cNvSpPr>
          <p:nvPr>
            <p:ph type="body" sz="quarter" idx="1"/>
          </p:nvPr>
        </p:nvSpPr>
        <p:spPr>
          <a:xfrm>
            <a:off x="698500" y="1613730"/>
            <a:ext cx="11607800" cy="1388897"/>
          </a:xfrm>
          <a:prstGeom prst="rect">
            <a:avLst/>
          </a:prstGeom>
        </p:spPr>
        <p:txBody>
          <a:bodyPr/>
          <a:lstStyle/>
          <a:p>
            <a:pPr defTabSz="1387144">
              <a:spcBef>
                <a:spcPts val="1000"/>
              </a:spcBef>
              <a:defRPr sz="3040" spc="-30"/>
            </a:pPr>
            <a:r>
              <a:rPr>
                <a:solidFill>
                  <a:schemeClr val="accent4">
                    <a:hueOff val="-476017"/>
                    <a:lumOff val="-10042"/>
                  </a:schemeClr>
                </a:solidFill>
              </a:rPr>
              <a:t>"Red light" pollution</a:t>
            </a:r>
            <a:r>
              <a:t>: reducing traffic lights </a:t>
            </a:r>
            <a:r>
              <a:rPr>
                <a:solidFill>
                  <a:schemeClr val="accent5">
                    <a:hueOff val="-82419"/>
                    <a:satOff val="-9513"/>
                    <a:lumOff val="-16343"/>
                  </a:schemeClr>
                </a:solidFill>
              </a:rPr>
              <a:t>red time</a:t>
            </a:r>
            <a:r>
              <a:t> analyzing current queue length and neighbors traffic lights, also by activating right/left turn depending on detected traffic.</a:t>
            </a:r>
          </a:p>
        </p:txBody>
      </p:sp>
      <p:grpSp>
        <p:nvGrpSpPr>
          <p:cNvPr id="198" name="Immagine"/>
          <p:cNvGrpSpPr/>
          <p:nvPr/>
        </p:nvGrpSpPr>
        <p:grpSpPr>
          <a:xfrm>
            <a:off x="863605" y="3232894"/>
            <a:ext cx="5604470" cy="5680670"/>
            <a:chOff x="0" y="0"/>
            <a:chExt cx="5604468" cy="5680668"/>
          </a:xfrm>
        </p:grpSpPr>
        <p:pic>
          <p:nvPicPr>
            <p:cNvPr id="197" name="Immagine" descr="Immagine"/>
            <p:cNvPicPr>
              <a:picLocks noChangeAspect="1"/>
            </p:cNvPicPr>
            <p:nvPr/>
          </p:nvPicPr>
          <p:blipFill>
            <a:blip r:embed="rId2"/>
            <a:stretch>
              <a:fillRect/>
            </a:stretch>
          </p:blipFill>
          <p:spPr>
            <a:xfrm>
              <a:off x="127000" y="88900"/>
              <a:ext cx="5350469" cy="5350469"/>
            </a:xfrm>
            <a:prstGeom prst="rect">
              <a:avLst/>
            </a:prstGeom>
            <a:ln>
              <a:noFill/>
            </a:ln>
            <a:effectLst/>
          </p:spPr>
        </p:pic>
        <p:pic>
          <p:nvPicPr>
            <p:cNvPr id="196" name="Immagine" descr="Immagine"/>
            <p:cNvPicPr>
              <a:picLocks/>
            </p:cNvPicPr>
            <p:nvPr/>
          </p:nvPicPr>
          <p:blipFill>
            <a:blip r:embed="rId3"/>
            <a:stretch>
              <a:fillRect/>
            </a:stretch>
          </p:blipFill>
          <p:spPr>
            <a:xfrm>
              <a:off x="0" y="0"/>
              <a:ext cx="5604469" cy="5680669"/>
            </a:xfrm>
            <a:prstGeom prst="rect">
              <a:avLst/>
            </a:prstGeom>
            <a:effectLst/>
          </p:spPr>
        </p:pic>
      </p:grpSp>
      <p:sp>
        <p:nvSpPr>
          <p:cNvPr id="199" name="Optimized: give more time to busiest lines"/>
          <p:cNvSpPr txBox="1"/>
          <p:nvPr/>
        </p:nvSpPr>
        <p:spPr>
          <a:xfrm>
            <a:off x="906752" y="8991431"/>
            <a:ext cx="5518176" cy="436397"/>
          </a:xfrm>
          <a:prstGeom prst="rect">
            <a:avLst/>
          </a:prstGeom>
          <a:solidFill>
            <a:srgbClr val="60D937"/>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defRPr sz="2200">
                <a:solidFill>
                  <a:srgbClr val="000000"/>
                </a:solidFill>
                <a:latin typeface="Helvetica Neue Medium"/>
                <a:ea typeface="Helvetica Neue Medium"/>
                <a:cs typeface="Helvetica Neue Medium"/>
                <a:sym typeface="Helvetica Neue Medium"/>
              </a:defRPr>
            </a:lvl1pPr>
          </a:lstStyle>
          <a:p>
            <a:r>
              <a:t>Optimized: give more time to busiest lines</a:t>
            </a:r>
          </a:p>
        </p:txBody>
      </p:sp>
      <p:grpSp>
        <p:nvGrpSpPr>
          <p:cNvPr id="202" name="Immagine"/>
          <p:cNvGrpSpPr/>
          <p:nvPr/>
        </p:nvGrpSpPr>
        <p:grpSpPr>
          <a:xfrm>
            <a:off x="7206609" y="3393330"/>
            <a:ext cx="5246120" cy="5393846"/>
            <a:chOff x="0" y="0"/>
            <a:chExt cx="5246118" cy="5393844"/>
          </a:xfrm>
        </p:grpSpPr>
        <p:pic>
          <p:nvPicPr>
            <p:cNvPr id="201" name="Immagine" descr="Immagine"/>
            <p:cNvPicPr>
              <a:picLocks noChangeAspect="1"/>
            </p:cNvPicPr>
            <p:nvPr/>
          </p:nvPicPr>
          <p:blipFill>
            <a:blip r:embed="rId4"/>
            <a:srcRect l="18994" t="668" r="15740"/>
            <a:stretch>
              <a:fillRect/>
            </a:stretch>
          </p:blipFill>
          <p:spPr>
            <a:xfrm>
              <a:off x="127000" y="88899"/>
              <a:ext cx="4992119" cy="5029779"/>
            </a:xfrm>
            <a:prstGeom prst="rect">
              <a:avLst/>
            </a:prstGeom>
            <a:ln>
              <a:noFill/>
            </a:ln>
            <a:effectLst/>
          </p:spPr>
        </p:pic>
        <p:pic>
          <p:nvPicPr>
            <p:cNvPr id="200" name="Immagine" descr="Immagine"/>
            <p:cNvPicPr>
              <a:picLocks/>
            </p:cNvPicPr>
            <p:nvPr/>
          </p:nvPicPr>
          <p:blipFill>
            <a:blip r:embed="rId5"/>
            <a:stretch>
              <a:fillRect/>
            </a:stretch>
          </p:blipFill>
          <p:spPr>
            <a:xfrm>
              <a:off x="-1" y="0"/>
              <a:ext cx="5246120" cy="5393845"/>
            </a:xfrm>
            <a:prstGeom prst="rect">
              <a:avLst/>
            </a:prstGeom>
            <a:effectLst/>
          </p:spPr>
        </p:pic>
      </p:grpSp>
      <p:sp>
        <p:nvSpPr>
          <p:cNvPr id="203" name="Control turn lights depending on traffic"/>
          <p:cNvSpPr txBox="1"/>
          <p:nvPr/>
        </p:nvSpPr>
        <p:spPr>
          <a:xfrm>
            <a:off x="7509879" y="8991431"/>
            <a:ext cx="5113884" cy="436397"/>
          </a:xfrm>
          <a:prstGeom prst="rect">
            <a:avLst/>
          </a:prstGeom>
          <a:solidFill>
            <a:srgbClr val="60D937"/>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defRPr sz="2200">
                <a:solidFill>
                  <a:srgbClr val="000000"/>
                </a:solidFill>
                <a:latin typeface="Helvetica Neue Medium"/>
                <a:ea typeface="Helvetica Neue Medium"/>
                <a:cs typeface="Helvetica Neue Medium"/>
                <a:sym typeface="Helvetica Neue Medium"/>
              </a:defRPr>
            </a:lvl1pPr>
          </a:lstStyle>
          <a:p>
            <a:r>
              <a:t>Control turn lights depending on traffic</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TotalTime>
  <Words>597</Words>
  <Application>Microsoft Macintosh PowerPoint</Application>
  <PresentationFormat>Personalizzato</PresentationFormat>
  <Paragraphs>98</Paragraphs>
  <Slides>25</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25</vt:i4>
      </vt:variant>
    </vt:vector>
  </HeadingPairs>
  <TitlesOfParts>
    <vt:vector size="29" baseType="lpstr">
      <vt:lpstr>Arial</vt:lpstr>
      <vt:lpstr>Helvetica Neue</vt:lpstr>
      <vt:lpstr>Helvetica Neue Medium</vt:lpstr>
      <vt:lpstr>21_BasicWhite</vt:lpstr>
      <vt:lpstr>ASTLI Advanced  Smart  Traffic Lights  Concept</vt:lpstr>
      <vt:lpstr>ASTLI </vt:lpstr>
      <vt:lpstr>ASTLI </vt:lpstr>
      <vt:lpstr>ASTLI </vt:lpstr>
      <vt:lpstr>ASTLI </vt:lpstr>
      <vt:lpstr>Presentazione standard di PowerPoint</vt:lpstr>
      <vt:lpstr>ASTLI </vt:lpstr>
      <vt:lpstr>Presentazione standard di PowerPoint</vt:lpstr>
      <vt:lpstr>ASTLI </vt:lpstr>
      <vt:lpstr>ASTLI </vt:lpstr>
      <vt:lpstr>ASTLI </vt:lpstr>
      <vt:lpstr>ASTLI </vt:lpstr>
      <vt:lpstr>ASTLI </vt:lpstr>
      <vt:lpstr>ASTLI </vt:lpstr>
      <vt:lpstr>ASTLI Advanced  Smart  Traffic Lights  Technology</vt:lpstr>
      <vt:lpstr>ASTLI </vt:lpstr>
      <vt:lpstr>ASTLI </vt:lpstr>
      <vt:lpstr>ASTLI </vt:lpstr>
      <vt:lpstr>ASTLI </vt:lpstr>
      <vt:lpstr>ASTLI </vt:lpstr>
      <vt:lpstr>ASTLI Advanced  Smart  Traffic Lights  Evaluation</vt:lpstr>
      <vt:lpstr>ASTLI</vt:lpstr>
      <vt:lpstr>ASTLI</vt:lpstr>
      <vt:lpstr>ASTLI</vt:lpstr>
      <vt:lpstr>ASTLI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ASTLI Advanced  Smart  Traffic Lights  Concept</dc:title>
  <cp:lastModifiedBy>Ghenadie Artic</cp:lastModifiedBy>
  <cp:revision>2</cp:revision>
  <dcterms:modified xsi:type="dcterms:W3CDTF">2023-04-04T08:31:27Z</dcterms:modified>
</cp:coreProperties>
</file>